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1"/>
  </p:notesMasterIdLst>
  <p:handoutMasterIdLst>
    <p:handoutMasterId r:id="rId62"/>
  </p:handoutMasterIdLst>
  <p:sldIdLst>
    <p:sldId id="256" r:id="rId2"/>
    <p:sldId id="257" r:id="rId3"/>
    <p:sldId id="259" r:id="rId4"/>
    <p:sldId id="263" r:id="rId5"/>
    <p:sldId id="264" r:id="rId6"/>
    <p:sldId id="265" r:id="rId7"/>
    <p:sldId id="267" r:id="rId8"/>
    <p:sldId id="272" r:id="rId9"/>
    <p:sldId id="269" r:id="rId10"/>
    <p:sldId id="270" r:id="rId11"/>
    <p:sldId id="271" r:id="rId12"/>
    <p:sldId id="273" r:id="rId13"/>
    <p:sldId id="286" r:id="rId14"/>
    <p:sldId id="275" r:id="rId15"/>
    <p:sldId id="276" r:id="rId16"/>
    <p:sldId id="277" r:id="rId17"/>
    <p:sldId id="278" r:id="rId18"/>
    <p:sldId id="279" r:id="rId19"/>
    <p:sldId id="280" r:id="rId20"/>
    <p:sldId id="281" r:id="rId21"/>
    <p:sldId id="282" r:id="rId22"/>
    <p:sldId id="283" r:id="rId23"/>
    <p:sldId id="284" r:id="rId24"/>
    <p:sldId id="285" r:id="rId25"/>
    <p:sldId id="274"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308" r:id="rId48"/>
    <p:sldId id="309" r:id="rId49"/>
    <p:sldId id="310" r:id="rId50"/>
    <p:sldId id="311" r:id="rId51"/>
    <p:sldId id="312" r:id="rId52"/>
    <p:sldId id="313" r:id="rId53"/>
    <p:sldId id="314" r:id="rId54"/>
    <p:sldId id="315" r:id="rId55"/>
    <p:sldId id="316" r:id="rId56"/>
    <p:sldId id="317" r:id="rId57"/>
    <p:sldId id="318" r:id="rId58"/>
    <p:sldId id="319" r:id="rId59"/>
    <p:sldId id="262"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774"/>
    <a:srgbClr val="07305D"/>
    <a:srgbClr val="E1A5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B3453FE-2DCC-47A4-A9DF-81333525AEA8}" v="37" dt="2022-11-04T05:49:41.4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55" autoAdjust="0"/>
    <p:restoredTop sz="94681"/>
  </p:normalViewPr>
  <p:slideViewPr>
    <p:cSldViewPr snapToGrid="0" snapToObjects="1">
      <p:cViewPr varScale="1">
        <p:scale>
          <a:sx n="78" d="100"/>
          <a:sy n="78" d="100"/>
        </p:scale>
        <p:origin x="1190" y="62"/>
      </p:cViewPr>
      <p:guideLst/>
    </p:cSldViewPr>
  </p:slideViewPr>
  <p:notesTextViewPr>
    <p:cViewPr>
      <p:scale>
        <a:sx n="1" d="1"/>
        <a:sy n="1" d="1"/>
      </p:scale>
      <p:origin x="0" y="0"/>
    </p:cViewPr>
  </p:notesTextViewPr>
  <p:notesViewPr>
    <p:cSldViewPr snapToGrid="0" snapToObjects="1">
      <p:cViewPr varScale="1">
        <p:scale>
          <a:sx n="119" d="100"/>
          <a:sy n="119" d="100"/>
        </p:scale>
        <p:origin x="5056"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anmayee Gottipati" userId="7c0991c7045fed71" providerId="LiveId" clId="{AB3453FE-2DCC-47A4-A9DF-81333525AEA8}"/>
    <pc:docChg chg="custSel addSld modSld sldOrd">
      <pc:chgData name="Thanmayee Gottipati" userId="7c0991c7045fed71" providerId="LiveId" clId="{AB3453FE-2DCC-47A4-A9DF-81333525AEA8}" dt="2022-11-04T12:55:23.846" v="1713" actId="478"/>
      <pc:docMkLst>
        <pc:docMk/>
      </pc:docMkLst>
      <pc:sldChg chg="modSp mod ord">
        <pc:chgData name="Thanmayee Gottipati" userId="7c0991c7045fed71" providerId="LiveId" clId="{AB3453FE-2DCC-47A4-A9DF-81333525AEA8}" dt="2022-11-04T05:05:32.164" v="30" actId="20577"/>
        <pc:sldMkLst>
          <pc:docMk/>
          <pc:sldMk cId="441285049" sldId="299"/>
        </pc:sldMkLst>
        <pc:spChg chg="mod">
          <ac:chgData name="Thanmayee Gottipati" userId="7c0991c7045fed71" providerId="LiveId" clId="{AB3453FE-2DCC-47A4-A9DF-81333525AEA8}" dt="2022-11-04T05:05:32.164" v="30" actId="20577"/>
          <ac:spMkLst>
            <pc:docMk/>
            <pc:sldMk cId="441285049" sldId="299"/>
            <ac:spMk id="3" creationId="{C415C836-19F9-C8D7-B97B-FFD2618F4702}"/>
          </ac:spMkLst>
        </pc:spChg>
      </pc:sldChg>
      <pc:sldChg chg="delSp modSp new mod">
        <pc:chgData name="Thanmayee Gottipati" userId="7c0991c7045fed71" providerId="LiveId" clId="{AB3453FE-2DCC-47A4-A9DF-81333525AEA8}" dt="2022-11-04T12:55:23.846" v="1713" actId="478"/>
        <pc:sldMkLst>
          <pc:docMk/>
          <pc:sldMk cId="859571218" sldId="300"/>
        </pc:sldMkLst>
        <pc:spChg chg="del">
          <ac:chgData name="Thanmayee Gottipati" userId="7c0991c7045fed71" providerId="LiveId" clId="{AB3453FE-2DCC-47A4-A9DF-81333525AEA8}" dt="2022-11-04T05:50:07.319" v="1638" actId="478"/>
          <ac:spMkLst>
            <pc:docMk/>
            <pc:sldMk cId="859571218" sldId="300"/>
            <ac:spMk id="2" creationId="{0E3C291F-6BED-184D-29E3-BEA0CFE69F53}"/>
          </ac:spMkLst>
        </pc:spChg>
        <pc:spChg chg="mod">
          <ac:chgData name="Thanmayee Gottipati" userId="7c0991c7045fed71" providerId="LiveId" clId="{AB3453FE-2DCC-47A4-A9DF-81333525AEA8}" dt="2022-11-04T05:09:03.924" v="209" actId="5793"/>
          <ac:spMkLst>
            <pc:docMk/>
            <pc:sldMk cId="859571218" sldId="300"/>
            <ac:spMk id="3" creationId="{C9E18319-DBF6-B6EE-5C1B-AB2CE92D857D}"/>
          </ac:spMkLst>
        </pc:spChg>
        <pc:spChg chg="del">
          <ac:chgData name="Thanmayee Gottipati" userId="7c0991c7045fed71" providerId="LiveId" clId="{AB3453FE-2DCC-47A4-A9DF-81333525AEA8}" dt="2022-11-04T12:55:23.846" v="1713" actId="478"/>
          <ac:spMkLst>
            <pc:docMk/>
            <pc:sldMk cId="859571218" sldId="300"/>
            <ac:spMk id="5" creationId="{EAD153CE-66C2-E3B2-0F7B-A0A079C9D02E}"/>
          </ac:spMkLst>
        </pc:spChg>
      </pc:sldChg>
      <pc:sldChg chg="addSp delSp modSp new mod">
        <pc:chgData name="Thanmayee Gottipati" userId="7c0991c7045fed71" providerId="LiveId" clId="{AB3453FE-2DCC-47A4-A9DF-81333525AEA8}" dt="2022-11-04T05:13:05.464" v="223" actId="478"/>
        <pc:sldMkLst>
          <pc:docMk/>
          <pc:sldMk cId="4216614569" sldId="301"/>
        </pc:sldMkLst>
        <pc:spChg chg="del mod">
          <ac:chgData name="Thanmayee Gottipati" userId="7c0991c7045fed71" providerId="LiveId" clId="{AB3453FE-2DCC-47A4-A9DF-81333525AEA8}" dt="2022-11-04T05:12:53.001" v="219" actId="478"/>
          <ac:spMkLst>
            <pc:docMk/>
            <pc:sldMk cId="4216614569" sldId="301"/>
            <ac:spMk id="2" creationId="{B8A4608E-70CD-9CB8-CC4E-5BABAB34E684}"/>
          </ac:spMkLst>
        </pc:spChg>
        <pc:spChg chg="add del">
          <ac:chgData name="Thanmayee Gottipati" userId="7c0991c7045fed71" providerId="LiveId" clId="{AB3453FE-2DCC-47A4-A9DF-81333525AEA8}" dt="2022-11-04T05:12:47.410" v="217"/>
          <ac:spMkLst>
            <pc:docMk/>
            <pc:sldMk cId="4216614569" sldId="301"/>
            <ac:spMk id="3" creationId="{E69BD1F9-62D9-25FA-2836-982B31803049}"/>
          </ac:spMkLst>
        </pc:spChg>
        <pc:spChg chg="del mod">
          <ac:chgData name="Thanmayee Gottipati" userId="7c0991c7045fed71" providerId="LiveId" clId="{AB3453FE-2DCC-47A4-A9DF-81333525AEA8}" dt="2022-11-04T05:13:05.464" v="223" actId="478"/>
          <ac:spMkLst>
            <pc:docMk/>
            <pc:sldMk cId="4216614569" sldId="301"/>
            <ac:spMk id="5" creationId="{15B4E5C1-25F2-96B0-54AF-E1260169C30B}"/>
          </ac:spMkLst>
        </pc:spChg>
        <pc:spChg chg="add del mod">
          <ac:chgData name="Thanmayee Gottipati" userId="7c0991c7045fed71" providerId="LiveId" clId="{AB3453FE-2DCC-47A4-A9DF-81333525AEA8}" dt="2022-11-04T05:12:31.006" v="212"/>
          <ac:spMkLst>
            <pc:docMk/>
            <pc:sldMk cId="4216614569" sldId="301"/>
            <ac:spMk id="6" creationId="{59C60944-1528-1BF7-709F-9EDAD234C4EA}"/>
          </ac:spMkLst>
        </pc:spChg>
        <pc:spChg chg="add del mod">
          <ac:chgData name="Thanmayee Gottipati" userId="7c0991c7045fed71" providerId="LiveId" clId="{AB3453FE-2DCC-47A4-A9DF-81333525AEA8}" dt="2022-11-04T05:12:32.427" v="214"/>
          <ac:spMkLst>
            <pc:docMk/>
            <pc:sldMk cId="4216614569" sldId="301"/>
            <ac:spMk id="7" creationId="{132BBDF4-C4F8-7400-EF82-A39990D1FDBF}"/>
          </ac:spMkLst>
        </pc:spChg>
        <pc:spChg chg="add del mod">
          <ac:chgData name="Thanmayee Gottipati" userId="7c0991c7045fed71" providerId="LiveId" clId="{AB3453FE-2DCC-47A4-A9DF-81333525AEA8}" dt="2022-11-04T05:12:40.369" v="216"/>
          <ac:spMkLst>
            <pc:docMk/>
            <pc:sldMk cId="4216614569" sldId="301"/>
            <ac:spMk id="8" creationId="{4438BC01-3F5A-EE24-5DB5-2DC702C5E42D}"/>
          </ac:spMkLst>
        </pc:spChg>
        <pc:picChg chg="add mod">
          <ac:chgData name="Thanmayee Gottipati" userId="7c0991c7045fed71" providerId="LiveId" clId="{AB3453FE-2DCC-47A4-A9DF-81333525AEA8}" dt="2022-11-04T05:12:59.989" v="221" actId="14100"/>
          <ac:picMkLst>
            <pc:docMk/>
            <pc:sldMk cId="4216614569" sldId="301"/>
            <ac:picMk id="9" creationId="{FC869169-6CDC-6A32-F7FC-2321CBEE49D1}"/>
          </ac:picMkLst>
        </pc:picChg>
      </pc:sldChg>
      <pc:sldChg chg="addSp delSp modSp new mod">
        <pc:chgData name="Thanmayee Gottipati" userId="7c0991c7045fed71" providerId="LiveId" clId="{AB3453FE-2DCC-47A4-A9DF-81333525AEA8}" dt="2022-11-04T05:15:34.445" v="279" actId="478"/>
        <pc:sldMkLst>
          <pc:docMk/>
          <pc:sldMk cId="1359048200" sldId="302"/>
        </pc:sldMkLst>
        <pc:spChg chg="del">
          <ac:chgData name="Thanmayee Gottipati" userId="7c0991c7045fed71" providerId="LiveId" clId="{AB3453FE-2DCC-47A4-A9DF-81333525AEA8}" dt="2022-11-04T05:15:06.403" v="276" actId="478"/>
          <ac:spMkLst>
            <pc:docMk/>
            <pc:sldMk cId="1359048200" sldId="302"/>
            <ac:spMk id="2" creationId="{7FA9360C-08D0-BB49-FBAC-01A1C9684263}"/>
          </ac:spMkLst>
        </pc:spChg>
        <pc:spChg chg="mod">
          <ac:chgData name="Thanmayee Gottipati" userId="7c0991c7045fed71" providerId="LiveId" clId="{AB3453FE-2DCC-47A4-A9DF-81333525AEA8}" dt="2022-11-04T05:15:21.911" v="277" actId="14100"/>
          <ac:spMkLst>
            <pc:docMk/>
            <pc:sldMk cId="1359048200" sldId="302"/>
            <ac:spMk id="3" creationId="{B4E8B093-299F-6F18-F9FA-52380EA962E0}"/>
          </ac:spMkLst>
        </pc:spChg>
        <pc:spChg chg="del">
          <ac:chgData name="Thanmayee Gottipati" userId="7c0991c7045fed71" providerId="LiveId" clId="{AB3453FE-2DCC-47A4-A9DF-81333525AEA8}" dt="2022-11-04T05:15:34.445" v="279" actId="478"/>
          <ac:spMkLst>
            <pc:docMk/>
            <pc:sldMk cId="1359048200" sldId="302"/>
            <ac:spMk id="5" creationId="{BA2CF85B-C1D3-B4D0-FD65-D8A556C1D561}"/>
          </ac:spMkLst>
        </pc:spChg>
        <pc:picChg chg="add mod">
          <ac:chgData name="Thanmayee Gottipati" userId="7c0991c7045fed71" providerId="LiveId" clId="{AB3453FE-2DCC-47A4-A9DF-81333525AEA8}" dt="2022-11-04T05:15:26.585" v="278" actId="14100"/>
          <ac:picMkLst>
            <pc:docMk/>
            <pc:sldMk cId="1359048200" sldId="302"/>
            <ac:picMk id="6" creationId="{EAFEF4BF-7702-0A48-1CD3-859E6AE526EC}"/>
          </ac:picMkLst>
        </pc:picChg>
      </pc:sldChg>
      <pc:sldChg chg="addSp delSp modSp new mod">
        <pc:chgData name="Thanmayee Gottipati" userId="7c0991c7045fed71" providerId="LiveId" clId="{AB3453FE-2DCC-47A4-A9DF-81333525AEA8}" dt="2022-11-04T12:54:47.128" v="1710" actId="478"/>
        <pc:sldMkLst>
          <pc:docMk/>
          <pc:sldMk cId="4064522386" sldId="303"/>
        </pc:sldMkLst>
        <pc:spChg chg="del">
          <ac:chgData name="Thanmayee Gottipati" userId="7c0991c7045fed71" providerId="LiveId" clId="{AB3453FE-2DCC-47A4-A9DF-81333525AEA8}" dt="2022-11-04T05:17:00.763" v="281" actId="478"/>
          <ac:spMkLst>
            <pc:docMk/>
            <pc:sldMk cId="4064522386" sldId="303"/>
            <ac:spMk id="2" creationId="{66B2E6F7-ADE1-74D8-1261-737F8E0CD8B4}"/>
          </ac:spMkLst>
        </pc:spChg>
        <pc:spChg chg="mod">
          <ac:chgData name="Thanmayee Gottipati" userId="7c0991c7045fed71" providerId="LiveId" clId="{AB3453FE-2DCC-47A4-A9DF-81333525AEA8}" dt="2022-11-04T05:18:40.712" v="417" actId="20577"/>
          <ac:spMkLst>
            <pc:docMk/>
            <pc:sldMk cId="4064522386" sldId="303"/>
            <ac:spMk id="3" creationId="{4C5EC8EF-1A89-DCB0-780B-12552F4C32C6}"/>
          </ac:spMkLst>
        </pc:spChg>
        <pc:spChg chg="del">
          <ac:chgData name="Thanmayee Gottipati" userId="7c0991c7045fed71" providerId="LiveId" clId="{AB3453FE-2DCC-47A4-A9DF-81333525AEA8}" dt="2022-11-04T12:54:47.128" v="1710" actId="478"/>
          <ac:spMkLst>
            <pc:docMk/>
            <pc:sldMk cId="4064522386" sldId="303"/>
            <ac:spMk id="5" creationId="{451EA2DE-C520-2FDC-C16F-9E600D152D85}"/>
          </ac:spMkLst>
        </pc:spChg>
        <pc:spChg chg="add del">
          <ac:chgData name="Thanmayee Gottipati" userId="7c0991c7045fed71" providerId="LiveId" clId="{AB3453FE-2DCC-47A4-A9DF-81333525AEA8}" dt="2022-11-04T05:18:50.892" v="419"/>
          <ac:spMkLst>
            <pc:docMk/>
            <pc:sldMk cId="4064522386" sldId="303"/>
            <ac:spMk id="6" creationId="{46A6DD47-76A2-D5EC-944C-DA0C8E154F5E}"/>
          </ac:spMkLst>
        </pc:spChg>
        <pc:picChg chg="add mod">
          <ac:chgData name="Thanmayee Gottipati" userId="7c0991c7045fed71" providerId="LiveId" clId="{AB3453FE-2DCC-47A4-A9DF-81333525AEA8}" dt="2022-11-04T05:19:13.385" v="424" actId="1076"/>
          <ac:picMkLst>
            <pc:docMk/>
            <pc:sldMk cId="4064522386" sldId="303"/>
            <ac:picMk id="7" creationId="{658B198F-42D3-B332-C8A8-DD2C30B24667}"/>
          </ac:picMkLst>
        </pc:picChg>
      </pc:sldChg>
      <pc:sldChg chg="delSp modSp new mod">
        <pc:chgData name="Thanmayee Gottipati" userId="7c0991c7045fed71" providerId="LiveId" clId="{AB3453FE-2DCC-47A4-A9DF-81333525AEA8}" dt="2022-11-04T05:50:57.088" v="1706" actId="5793"/>
        <pc:sldMkLst>
          <pc:docMk/>
          <pc:sldMk cId="2295190985" sldId="304"/>
        </pc:sldMkLst>
        <pc:spChg chg="del">
          <ac:chgData name="Thanmayee Gottipati" userId="7c0991c7045fed71" providerId="LiveId" clId="{AB3453FE-2DCC-47A4-A9DF-81333525AEA8}" dt="2022-11-04T05:50:31.738" v="1639" actId="478"/>
          <ac:spMkLst>
            <pc:docMk/>
            <pc:sldMk cId="2295190985" sldId="304"/>
            <ac:spMk id="2" creationId="{CADB3150-92F0-CF63-CAFE-F922B3D87548}"/>
          </ac:spMkLst>
        </pc:spChg>
        <pc:spChg chg="mod">
          <ac:chgData name="Thanmayee Gottipati" userId="7c0991c7045fed71" providerId="LiveId" clId="{AB3453FE-2DCC-47A4-A9DF-81333525AEA8}" dt="2022-11-04T05:50:57.088" v="1706" actId="5793"/>
          <ac:spMkLst>
            <pc:docMk/>
            <pc:sldMk cId="2295190985" sldId="304"/>
            <ac:spMk id="3" creationId="{79B54A53-458A-724D-BD05-E1698660B8E7}"/>
          </ac:spMkLst>
        </pc:spChg>
        <pc:spChg chg="mod">
          <ac:chgData name="Thanmayee Gottipati" userId="7c0991c7045fed71" providerId="LiveId" clId="{AB3453FE-2DCC-47A4-A9DF-81333525AEA8}" dt="2022-11-04T05:50:51.741" v="1705" actId="20577"/>
          <ac:spMkLst>
            <pc:docMk/>
            <pc:sldMk cId="2295190985" sldId="304"/>
            <ac:spMk id="5" creationId="{0E5F37D6-F558-0CE6-A190-E98CDA3A8BD0}"/>
          </ac:spMkLst>
        </pc:spChg>
      </pc:sldChg>
      <pc:sldChg chg="addSp delSp modSp new mod ord">
        <pc:chgData name="Thanmayee Gottipati" userId="7c0991c7045fed71" providerId="LiveId" clId="{AB3453FE-2DCC-47A4-A9DF-81333525AEA8}" dt="2022-11-04T05:21:14.438" v="556" actId="14100"/>
        <pc:sldMkLst>
          <pc:docMk/>
          <pc:sldMk cId="3405803647" sldId="305"/>
        </pc:sldMkLst>
        <pc:spChg chg="del">
          <ac:chgData name="Thanmayee Gottipati" userId="7c0991c7045fed71" providerId="LiveId" clId="{AB3453FE-2DCC-47A4-A9DF-81333525AEA8}" dt="2022-11-04T05:21:10.174" v="555" actId="478"/>
          <ac:spMkLst>
            <pc:docMk/>
            <pc:sldMk cId="3405803647" sldId="305"/>
            <ac:spMk id="2" creationId="{7644E8F3-7CEA-285D-3FA9-D234D77567B4}"/>
          </ac:spMkLst>
        </pc:spChg>
        <pc:spChg chg="del">
          <ac:chgData name="Thanmayee Gottipati" userId="7c0991c7045fed71" providerId="LiveId" clId="{AB3453FE-2DCC-47A4-A9DF-81333525AEA8}" dt="2022-11-04T05:21:03.233" v="554"/>
          <ac:spMkLst>
            <pc:docMk/>
            <pc:sldMk cId="3405803647" sldId="305"/>
            <ac:spMk id="3" creationId="{63984D4C-6C4D-1895-D5D4-FFA6355C5234}"/>
          </ac:spMkLst>
        </pc:spChg>
        <pc:picChg chg="add mod">
          <ac:chgData name="Thanmayee Gottipati" userId="7c0991c7045fed71" providerId="LiveId" clId="{AB3453FE-2DCC-47A4-A9DF-81333525AEA8}" dt="2022-11-04T05:21:14.438" v="556" actId="14100"/>
          <ac:picMkLst>
            <pc:docMk/>
            <pc:sldMk cId="3405803647" sldId="305"/>
            <ac:picMk id="6" creationId="{295C16EF-A098-397A-E1D5-841ED65856D1}"/>
          </ac:picMkLst>
        </pc:picChg>
      </pc:sldChg>
      <pc:sldChg chg="addSp delSp modSp new mod">
        <pc:chgData name="Thanmayee Gottipati" userId="7c0991c7045fed71" providerId="LiveId" clId="{AB3453FE-2DCC-47A4-A9DF-81333525AEA8}" dt="2022-11-04T05:23:25.475" v="656" actId="478"/>
        <pc:sldMkLst>
          <pc:docMk/>
          <pc:sldMk cId="605944761" sldId="306"/>
        </pc:sldMkLst>
        <pc:spChg chg="del">
          <ac:chgData name="Thanmayee Gottipati" userId="7c0991c7045fed71" providerId="LiveId" clId="{AB3453FE-2DCC-47A4-A9DF-81333525AEA8}" dt="2022-11-04T05:22:37.580" v="650" actId="478"/>
          <ac:spMkLst>
            <pc:docMk/>
            <pc:sldMk cId="605944761" sldId="306"/>
            <ac:spMk id="2" creationId="{A2C6FFB3-03B5-C04E-FBB8-B645AC10EB26}"/>
          </ac:spMkLst>
        </pc:spChg>
        <pc:spChg chg="mod">
          <ac:chgData name="Thanmayee Gottipati" userId="7c0991c7045fed71" providerId="LiveId" clId="{AB3453FE-2DCC-47A4-A9DF-81333525AEA8}" dt="2022-11-04T05:22:42.111" v="651" actId="14100"/>
          <ac:spMkLst>
            <pc:docMk/>
            <pc:sldMk cId="605944761" sldId="306"/>
            <ac:spMk id="3" creationId="{59F953BE-CCE3-23FA-B495-D19F6479AE1E}"/>
          </ac:spMkLst>
        </pc:spChg>
        <pc:spChg chg="del">
          <ac:chgData name="Thanmayee Gottipati" userId="7c0991c7045fed71" providerId="LiveId" clId="{AB3453FE-2DCC-47A4-A9DF-81333525AEA8}" dt="2022-11-04T05:23:25.475" v="656" actId="478"/>
          <ac:spMkLst>
            <pc:docMk/>
            <pc:sldMk cId="605944761" sldId="306"/>
            <ac:spMk id="5" creationId="{35455AC3-1077-2F62-A4A2-B4EDA64E275B}"/>
          </ac:spMkLst>
        </pc:spChg>
        <pc:picChg chg="add mod">
          <ac:chgData name="Thanmayee Gottipati" userId="7c0991c7045fed71" providerId="LiveId" clId="{AB3453FE-2DCC-47A4-A9DF-81333525AEA8}" dt="2022-11-04T05:23:18.892" v="655" actId="14100"/>
          <ac:picMkLst>
            <pc:docMk/>
            <pc:sldMk cId="605944761" sldId="306"/>
            <ac:picMk id="6" creationId="{968A3A9F-09F0-5659-9565-98DA24591C74}"/>
          </ac:picMkLst>
        </pc:picChg>
      </pc:sldChg>
      <pc:sldChg chg="addSp delSp modSp new mod">
        <pc:chgData name="Thanmayee Gottipati" userId="7c0991c7045fed71" providerId="LiveId" clId="{AB3453FE-2DCC-47A4-A9DF-81333525AEA8}" dt="2022-11-04T05:25:59.902" v="754" actId="478"/>
        <pc:sldMkLst>
          <pc:docMk/>
          <pc:sldMk cId="3400550821" sldId="307"/>
        </pc:sldMkLst>
        <pc:spChg chg="del">
          <ac:chgData name="Thanmayee Gottipati" userId="7c0991c7045fed71" providerId="LiveId" clId="{AB3453FE-2DCC-47A4-A9DF-81333525AEA8}" dt="2022-11-04T05:23:40.571" v="658" actId="478"/>
          <ac:spMkLst>
            <pc:docMk/>
            <pc:sldMk cId="3400550821" sldId="307"/>
            <ac:spMk id="2" creationId="{D9A7B257-FF9D-C3A9-F578-DA03B885D32E}"/>
          </ac:spMkLst>
        </pc:spChg>
        <pc:spChg chg="mod">
          <ac:chgData name="Thanmayee Gottipati" userId="7c0991c7045fed71" providerId="LiveId" clId="{AB3453FE-2DCC-47A4-A9DF-81333525AEA8}" dt="2022-11-04T05:24:59.298" v="744" actId="14100"/>
          <ac:spMkLst>
            <pc:docMk/>
            <pc:sldMk cId="3400550821" sldId="307"/>
            <ac:spMk id="3" creationId="{3D15C714-5D89-F061-6967-06BC771F8473}"/>
          </ac:spMkLst>
        </pc:spChg>
        <pc:spChg chg="del">
          <ac:chgData name="Thanmayee Gottipati" userId="7c0991c7045fed71" providerId="LiveId" clId="{AB3453FE-2DCC-47A4-A9DF-81333525AEA8}" dt="2022-11-04T05:25:59.902" v="754" actId="478"/>
          <ac:spMkLst>
            <pc:docMk/>
            <pc:sldMk cId="3400550821" sldId="307"/>
            <ac:spMk id="5" creationId="{FB3D2B68-AE17-0FF1-3E57-C8F98B4410F4}"/>
          </ac:spMkLst>
        </pc:spChg>
        <pc:spChg chg="add del">
          <ac:chgData name="Thanmayee Gottipati" userId="7c0991c7045fed71" providerId="LiveId" clId="{AB3453FE-2DCC-47A4-A9DF-81333525AEA8}" dt="2022-11-04T05:24:50.182" v="742"/>
          <ac:spMkLst>
            <pc:docMk/>
            <pc:sldMk cId="3400550821" sldId="307"/>
            <ac:spMk id="6" creationId="{191221C9-8F3A-32D2-C4A6-F791CEBF6FF1}"/>
          </ac:spMkLst>
        </pc:spChg>
        <pc:spChg chg="add del">
          <ac:chgData name="Thanmayee Gottipati" userId="7c0991c7045fed71" providerId="LiveId" clId="{AB3453FE-2DCC-47A4-A9DF-81333525AEA8}" dt="2022-11-04T05:25:20.188" v="748"/>
          <ac:spMkLst>
            <pc:docMk/>
            <pc:sldMk cId="3400550821" sldId="307"/>
            <ac:spMk id="8" creationId="{B8677FB8-44A6-2FCE-85BC-3C9A7978A977}"/>
          </ac:spMkLst>
        </pc:spChg>
        <pc:picChg chg="add mod">
          <ac:chgData name="Thanmayee Gottipati" userId="7c0991c7045fed71" providerId="LiveId" clId="{AB3453FE-2DCC-47A4-A9DF-81333525AEA8}" dt="2022-11-04T05:25:06.625" v="746" actId="1076"/>
          <ac:picMkLst>
            <pc:docMk/>
            <pc:sldMk cId="3400550821" sldId="307"/>
            <ac:picMk id="7" creationId="{18DE37BD-5D99-25FC-75EC-B32574727068}"/>
          </ac:picMkLst>
        </pc:picChg>
        <pc:picChg chg="add mod">
          <ac:chgData name="Thanmayee Gottipati" userId="7c0991c7045fed71" providerId="LiveId" clId="{AB3453FE-2DCC-47A4-A9DF-81333525AEA8}" dt="2022-11-04T05:25:42.043" v="753" actId="14100"/>
          <ac:picMkLst>
            <pc:docMk/>
            <pc:sldMk cId="3400550821" sldId="307"/>
            <ac:picMk id="9" creationId="{1CBD9F44-7598-C0E3-A9D7-FF40A5C139F0}"/>
          </ac:picMkLst>
        </pc:picChg>
      </pc:sldChg>
      <pc:sldChg chg="addSp delSp modSp new mod">
        <pc:chgData name="Thanmayee Gottipati" userId="7c0991c7045fed71" providerId="LiveId" clId="{AB3453FE-2DCC-47A4-A9DF-81333525AEA8}" dt="2022-11-04T05:32:28.594" v="819" actId="1076"/>
        <pc:sldMkLst>
          <pc:docMk/>
          <pc:sldMk cId="3346348089" sldId="308"/>
        </pc:sldMkLst>
        <pc:spChg chg="del">
          <ac:chgData name="Thanmayee Gottipati" userId="7c0991c7045fed71" providerId="LiveId" clId="{AB3453FE-2DCC-47A4-A9DF-81333525AEA8}" dt="2022-11-04T05:32:11.065" v="815" actId="478"/>
          <ac:spMkLst>
            <pc:docMk/>
            <pc:sldMk cId="3346348089" sldId="308"/>
            <ac:spMk id="2" creationId="{93D36142-515E-6995-5528-A6572F3D7AEF}"/>
          </ac:spMkLst>
        </pc:spChg>
        <pc:spChg chg="mod">
          <ac:chgData name="Thanmayee Gottipati" userId="7c0991c7045fed71" providerId="LiveId" clId="{AB3453FE-2DCC-47A4-A9DF-81333525AEA8}" dt="2022-11-04T05:32:15.100" v="816" actId="14100"/>
          <ac:spMkLst>
            <pc:docMk/>
            <pc:sldMk cId="3346348089" sldId="308"/>
            <ac:spMk id="3" creationId="{E0B44B89-CFAE-FF11-3B73-96DF62CA7B59}"/>
          </ac:spMkLst>
        </pc:spChg>
        <pc:picChg chg="add mod">
          <ac:chgData name="Thanmayee Gottipati" userId="7c0991c7045fed71" providerId="LiveId" clId="{AB3453FE-2DCC-47A4-A9DF-81333525AEA8}" dt="2022-11-04T05:32:28.594" v="819" actId="1076"/>
          <ac:picMkLst>
            <pc:docMk/>
            <pc:sldMk cId="3346348089" sldId="308"/>
            <ac:picMk id="6" creationId="{E35E8DC4-0C20-8BA6-3598-F29EA57F74CD}"/>
          </ac:picMkLst>
        </pc:picChg>
      </pc:sldChg>
      <pc:sldChg chg="addSp delSp modSp new mod">
        <pc:chgData name="Thanmayee Gottipati" userId="7c0991c7045fed71" providerId="LiveId" clId="{AB3453FE-2DCC-47A4-A9DF-81333525AEA8}" dt="2022-11-04T12:54:53.758" v="1711" actId="478"/>
        <pc:sldMkLst>
          <pc:docMk/>
          <pc:sldMk cId="3634310238" sldId="309"/>
        </pc:sldMkLst>
        <pc:spChg chg="del">
          <ac:chgData name="Thanmayee Gottipati" userId="7c0991c7045fed71" providerId="LiveId" clId="{AB3453FE-2DCC-47A4-A9DF-81333525AEA8}" dt="2022-11-04T05:33:29.586" v="822" actId="478"/>
          <ac:spMkLst>
            <pc:docMk/>
            <pc:sldMk cId="3634310238" sldId="309"/>
            <ac:spMk id="2" creationId="{359BEB52-8FA2-44A9-969F-C9678F690296}"/>
          </ac:spMkLst>
        </pc:spChg>
        <pc:spChg chg="del">
          <ac:chgData name="Thanmayee Gottipati" userId="7c0991c7045fed71" providerId="LiveId" clId="{AB3453FE-2DCC-47A4-A9DF-81333525AEA8}" dt="2022-11-04T05:33:23.335" v="821"/>
          <ac:spMkLst>
            <pc:docMk/>
            <pc:sldMk cId="3634310238" sldId="309"/>
            <ac:spMk id="3" creationId="{B2662C5F-CDF4-A4C2-7567-70ADE50C6162}"/>
          </ac:spMkLst>
        </pc:spChg>
        <pc:spChg chg="del">
          <ac:chgData name="Thanmayee Gottipati" userId="7c0991c7045fed71" providerId="LiveId" clId="{AB3453FE-2DCC-47A4-A9DF-81333525AEA8}" dt="2022-11-04T12:54:53.758" v="1711" actId="478"/>
          <ac:spMkLst>
            <pc:docMk/>
            <pc:sldMk cId="3634310238" sldId="309"/>
            <ac:spMk id="5" creationId="{8FFD237A-87FB-E319-57AC-DB742641B74B}"/>
          </ac:spMkLst>
        </pc:spChg>
        <pc:picChg chg="add mod">
          <ac:chgData name="Thanmayee Gottipati" userId="7c0991c7045fed71" providerId="LiveId" clId="{AB3453FE-2DCC-47A4-A9DF-81333525AEA8}" dt="2022-11-04T05:33:41.700" v="824" actId="14100"/>
          <ac:picMkLst>
            <pc:docMk/>
            <pc:sldMk cId="3634310238" sldId="309"/>
            <ac:picMk id="6" creationId="{149D50DE-46CA-E502-FABC-E6A218306BEB}"/>
          </ac:picMkLst>
        </pc:picChg>
      </pc:sldChg>
      <pc:sldChg chg="addSp delSp modSp new mod">
        <pc:chgData name="Thanmayee Gottipati" userId="7c0991c7045fed71" providerId="LiveId" clId="{AB3453FE-2DCC-47A4-A9DF-81333525AEA8}" dt="2022-11-04T05:35:12.341" v="927" actId="478"/>
        <pc:sldMkLst>
          <pc:docMk/>
          <pc:sldMk cId="3164441161" sldId="310"/>
        </pc:sldMkLst>
        <pc:spChg chg="del">
          <ac:chgData name="Thanmayee Gottipati" userId="7c0991c7045fed71" providerId="LiveId" clId="{AB3453FE-2DCC-47A4-A9DF-81333525AEA8}" dt="2022-11-04T05:33:55.561" v="826" actId="478"/>
          <ac:spMkLst>
            <pc:docMk/>
            <pc:sldMk cId="3164441161" sldId="310"/>
            <ac:spMk id="2" creationId="{53EFEC8B-B6B4-F973-D222-8CDB67AA54B0}"/>
          </ac:spMkLst>
        </pc:spChg>
        <pc:spChg chg="mod">
          <ac:chgData name="Thanmayee Gottipati" userId="7c0991c7045fed71" providerId="LiveId" clId="{AB3453FE-2DCC-47A4-A9DF-81333525AEA8}" dt="2022-11-04T05:35:03.881" v="924" actId="20577"/>
          <ac:spMkLst>
            <pc:docMk/>
            <pc:sldMk cId="3164441161" sldId="310"/>
            <ac:spMk id="3" creationId="{340189BA-FF75-F28F-97FC-60475D6A1F1F}"/>
          </ac:spMkLst>
        </pc:spChg>
        <pc:spChg chg="del">
          <ac:chgData name="Thanmayee Gottipati" userId="7c0991c7045fed71" providerId="LiveId" clId="{AB3453FE-2DCC-47A4-A9DF-81333525AEA8}" dt="2022-11-04T05:35:12.341" v="927" actId="478"/>
          <ac:spMkLst>
            <pc:docMk/>
            <pc:sldMk cId="3164441161" sldId="310"/>
            <ac:spMk id="5" creationId="{EF478BE3-4DA5-4DC2-A86B-A41417C0FD70}"/>
          </ac:spMkLst>
        </pc:spChg>
        <pc:picChg chg="add mod">
          <ac:chgData name="Thanmayee Gottipati" userId="7c0991c7045fed71" providerId="LiveId" clId="{AB3453FE-2DCC-47A4-A9DF-81333525AEA8}" dt="2022-11-04T05:35:08.760" v="926" actId="1076"/>
          <ac:picMkLst>
            <pc:docMk/>
            <pc:sldMk cId="3164441161" sldId="310"/>
            <ac:picMk id="6" creationId="{06D2D9AB-0BF3-A4FB-1732-B4B4D0D6E717}"/>
          </ac:picMkLst>
        </pc:picChg>
      </pc:sldChg>
      <pc:sldChg chg="addSp delSp modSp new mod">
        <pc:chgData name="Thanmayee Gottipati" userId="7c0991c7045fed71" providerId="LiveId" clId="{AB3453FE-2DCC-47A4-A9DF-81333525AEA8}" dt="2022-11-04T05:36:45.606" v="1054" actId="14100"/>
        <pc:sldMkLst>
          <pc:docMk/>
          <pc:sldMk cId="2474634227" sldId="311"/>
        </pc:sldMkLst>
        <pc:spChg chg="del">
          <ac:chgData name="Thanmayee Gottipati" userId="7c0991c7045fed71" providerId="LiveId" clId="{AB3453FE-2DCC-47A4-A9DF-81333525AEA8}" dt="2022-11-04T05:35:24.566" v="929" actId="478"/>
          <ac:spMkLst>
            <pc:docMk/>
            <pc:sldMk cId="2474634227" sldId="311"/>
            <ac:spMk id="2" creationId="{329B1231-49EE-C59F-6384-814E962B9105}"/>
          </ac:spMkLst>
        </pc:spChg>
        <pc:spChg chg="mod">
          <ac:chgData name="Thanmayee Gottipati" userId="7c0991c7045fed71" providerId="LiveId" clId="{AB3453FE-2DCC-47A4-A9DF-81333525AEA8}" dt="2022-11-04T05:36:22.984" v="1051" actId="20577"/>
          <ac:spMkLst>
            <pc:docMk/>
            <pc:sldMk cId="2474634227" sldId="311"/>
            <ac:spMk id="3" creationId="{FB6201F6-913C-BA15-2386-CA04EFDBEB19}"/>
          </ac:spMkLst>
        </pc:spChg>
        <pc:picChg chg="add mod">
          <ac:chgData name="Thanmayee Gottipati" userId="7c0991c7045fed71" providerId="LiveId" clId="{AB3453FE-2DCC-47A4-A9DF-81333525AEA8}" dt="2022-11-04T05:36:45.606" v="1054" actId="14100"/>
          <ac:picMkLst>
            <pc:docMk/>
            <pc:sldMk cId="2474634227" sldId="311"/>
            <ac:picMk id="6" creationId="{CB88EAD1-4279-8696-38CC-47255B8A3643}"/>
          </ac:picMkLst>
        </pc:picChg>
      </pc:sldChg>
      <pc:sldChg chg="addSp delSp modSp new mod">
        <pc:chgData name="Thanmayee Gottipati" userId="7c0991c7045fed71" providerId="LiveId" clId="{AB3453FE-2DCC-47A4-A9DF-81333525AEA8}" dt="2022-11-04T05:37:48.753" v="1081" actId="478"/>
        <pc:sldMkLst>
          <pc:docMk/>
          <pc:sldMk cId="209268989" sldId="312"/>
        </pc:sldMkLst>
        <pc:spChg chg="del mod">
          <ac:chgData name="Thanmayee Gottipati" userId="7c0991c7045fed71" providerId="LiveId" clId="{AB3453FE-2DCC-47A4-A9DF-81333525AEA8}" dt="2022-11-04T05:37:15.548" v="1057" actId="478"/>
          <ac:spMkLst>
            <pc:docMk/>
            <pc:sldMk cId="209268989" sldId="312"/>
            <ac:spMk id="2" creationId="{667E259C-CE36-2EA1-832B-4EB392BC74FF}"/>
          </ac:spMkLst>
        </pc:spChg>
        <pc:spChg chg="mod">
          <ac:chgData name="Thanmayee Gottipati" userId="7c0991c7045fed71" providerId="LiveId" clId="{AB3453FE-2DCC-47A4-A9DF-81333525AEA8}" dt="2022-11-04T05:37:32.472" v="1078" actId="20577"/>
          <ac:spMkLst>
            <pc:docMk/>
            <pc:sldMk cId="209268989" sldId="312"/>
            <ac:spMk id="3" creationId="{0952FEDB-CFA5-7D61-412C-0177D378A77D}"/>
          </ac:spMkLst>
        </pc:spChg>
        <pc:spChg chg="del">
          <ac:chgData name="Thanmayee Gottipati" userId="7c0991c7045fed71" providerId="LiveId" clId="{AB3453FE-2DCC-47A4-A9DF-81333525AEA8}" dt="2022-11-04T05:37:48.753" v="1081" actId="478"/>
          <ac:spMkLst>
            <pc:docMk/>
            <pc:sldMk cId="209268989" sldId="312"/>
            <ac:spMk id="5" creationId="{345082C8-A165-BBE6-1FB0-DECAB06DCD18}"/>
          </ac:spMkLst>
        </pc:spChg>
        <pc:picChg chg="add mod">
          <ac:chgData name="Thanmayee Gottipati" userId="7c0991c7045fed71" providerId="LiveId" clId="{AB3453FE-2DCC-47A4-A9DF-81333525AEA8}" dt="2022-11-04T05:37:43.592" v="1080" actId="1076"/>
          <ac:picMkLst>
            <pc:docMk/>
            <pc:sldMk cId="209268989" sldId="312"/>
            <ac:picMk id="6" creationId="{680F3DBF-2738-9CC7-BC36-FA86BAA81BB0}"/>
          </ac:picMkLst>
        </pc:picChg>
      </pc:sldChg>
      <pc:sldChg chg="addSp delSp modSp new mod">
        <pc:chgData name="Thanmayee Gottipati" userId="7c0991c7045fed71" providerId="LiveId" clId="{AB3453FE-2DCC-47A4-A9DF-81333525AEA8}" dt="2022-11-04T05:40:32.558" v="1231" actId="1076"/>
        <pc:sldMkLst>
          <pc:docMk/>
          <pc:sldMk cId="2617385652" sldId="313"/>
        </pc:sldMkLst>
        <pc:spChg chg="del mod">
          <ac:chgData name="Thanmayee Gottipati" userId="7c0991c7045fed71" providerId="LiveId" clId="{AB3453FE-2DCC-47A4-A9DF-81333525AEA8}" dt="2022-11-04T05:38:30.895" v="1084" actId="478"/>
          <ac:spMkLst>
            <pc:docMk/>
            <pc:sldMk cId="2617385652" sldId="313"/>
            <ac:spMk id="2" creationId="{800745F5-2FE5-73A7-C103-14E2E2C000E4}"/>
          </ac:spMkLst>
        </pc:spChg>
        <pc:spChg chg="mod">
          <ac:chgData name="Thanmayee Gottipati" userId="7c0991c7045fed71" providerId="LiveId" clId="{AB3453FE-2DCC-47A4-A9DF-81333525AEA8}" dt="2022-11-04T05:40:29.828" v="1230" actId="14100"/>
          <ac:spMkLst>
            <pc:docMk/>
            <pc:sldMk cId="2617385652" sldId="313"/>
            <ac:spMk id="3" creationId="{74207B60-3678-C7D9-D07B-ED91A24A28B7}"/>
          </ac:spMkLst>
        </pc:spChg>
        <pc:spChg chg="del">
          <ac:chgData name="Thanmayee Gottipati" userId="7c0991c7045fed71" providerId="LiveId" clId="{AB3453FE-2DCC-47A4-A9DF-81333525AEA8}" dt="2022-11-04T05:40:23.946" v="1229" actId="478"/>
          <ac:spMkLst>
            <pc:docMk/>
            <pc:sldMk cId="2617385652" sldId="313"/>
            <ac:spMk id="5" creationId="{B18A4B42-41BE-DF77-F7AE-653DB00D89EF}"/>
          </ac:spMkLst>
        </pc:spChg>
        <pc:picChg chg="add mod">
          <ac:chgData name="Thanmayee Gottipati" userId="7c0991c7045fed71" providerId="LiveId" clId="{AB3453FE-2DCC-47A4-A9DF-81333525AEA8}" dt="2022-11-04T05:40:32.558" v="1231" actId="1076"/>
          <ac:picMkLst>
            <pc:docMk/>
            <pc:sldMk cId="2617385652" sldId="313"/>
            <ac:picMk id="6" creationId="{F8D1B0BB-CC5E-B014-DA9A-7B55076E5BA6}"/>
          </ac:picMkLst>
        </pc:picChg>
      </pc:sldChg>
      <pc:sldChg chg="addSp delSp modSp new mod">
        <pc:chgData name="Thanmayee Gottipati" userId="7c0991c7045fed71" providerId="LiveId" clId="{AB3453FE-2DCC-47A4-A9DF-81333525AEA8}" dt="2022-11-04T05:51:30.732" v="1707" actId="478"/>
        <pc:sldMkLst>
          <pc:docMk/>
          <pc:sldMk cId="2903284569" sldId="314"/>
        </pc:sldMkLst>
        <pc:spChg chg="del">
          <ac:chgData name="Thanmayee Gottipati" userId="7c0991c7045fed71" providerId="LiveId" clId="{AB3453FE-2DCC-47A4-A9DF-81333525AEA8}" dt="2022-11-04T05:41:06.252" v="1233" actId="478"/>
          <ac:spMkLst>
            <pc:docMk/>
            <pc:sldMk cId="2903284569" sldId="314"/>
            <ac:spMk id="2" creationId="{7531315B-EB15-4974-5518-35C7BE60ED0C}"/>
          </ac:spMkLst>
        </pc:spChg>
        <pc:spChg chg="del mod">
          <ac:chgData name="Thanmayee Gottipati" userId="7c0991c7045fed71" providerId="LiveId" clId="{AB3453FE-2DCC-47A4-A9DF-81333525AEA8}" dt="2022-11-04T05:41:11.887" v="1235"/>
          <ac:spMkLst>
            <pc:docMk/>
            <pc:sldMk cId="2903284569" sldId="314"/>
            <ac:spMk id="3" creationId="{FFDA6C1B-1AFE-D406-3CC2-FFB048110C07}"/>
          </ac:spMkLst>
        </pc:spChg>
        <pc:spChg chg="del">
          <ac:chgData name="Thanmayee Gottipati" userId="7c0991c7045fed71" providerId="LiveId" clId="{AB3453FE-2DCC-47A4-A9DF-81333525AEA8}" dt="2022-11-04T05:51:30.732" v="1707" actId="478"/>
          <ac:spMkLst>
            <pc:docMk/>
            <pc:sldMk cId="2903284569" sldId="314"/>
            <ac:spMk id="5" creationId="{BD4EA430-E100-3280-7DBE-E5ACD83DB95A}"/>
          </ac:spMkLst>
        </pc:spChg>
        <pc:picChg chg="add mod">
          <ac:chgData name="Thanmayee Gottipati" userId="7c0991c7045fed71" providerId="LiveId" clId="{AB3453FE-2DCC-47A4-A9DF-81333525AEA8}" dt="2022-11-04T05:41:11.887" v="1235"/>
          <ac:picMkLst>
            <pc:docMk/>
            <pc:sldMk cId="2903284569" sldId="314"/>
            <ac:picMk id="6" creationId="{8D80D2F5-6492-3876-33E3-3CEA6DD8EB97}"/>
          </ac:picMkLst>
        </pc:picChg>
      </pc:sldChg>
      <pc:sldChg chg="addSp delSp modSp new mod">
        <pc:chgData name="Thanmayee Gottipati" userId="7c0991c7045fed71" providerId="LiveId" clId="{AB3453FE-2DCC-47A4-A9DF-81333525AEA8}" dt="2022-11-04T05:51:36.181" v="1708" actId="478"/>
        <pc:sldMkLst>
          <pc:docMk/>
          <pc:sldMk cId="525868696" sldId="315"/>
        </pc:sldMkLst>
        <pc:spChg chg="del">
          <ac:chgData name="Thanmayee Gottipati" userId="7c0991c7045fed71" providerId="LiveId" clId="{AB3453FE-2DCC-47A4-A9DF-81333525AEA8}" dt="2022-11-04T05:41:21.929" v="1237" actId="478"/>
          <ac:spMkLst>
            <pc:docMk/>
            <pc:sldMk cId="525868696" sldId="315"/>
            <ac:spMk id="2" creationId="{DD6ACFE2-17BE-5AFF-C9DE-7CDE6E3406CE}"/>
          </ac:spMkLst>
        </pc:spChg>
        <pc:spChg chg="add del mod">
          <ac:chgData name="Thanmayee Gottipati" userId="7c0991c7045fed71" providerId="LiveId" clId="{AB3453FE-2DCC-47A4-A9DF-81333525AEA8}" dt="2022-11-04T05:42:01.092" v="1241"/>
          <ac:spMkLst>
            <pc:docMk/>
            <pc:sldMk cId="525868696" sldId="315"/>
            <ac:spMk id="3" creationId="{09833951-7E07-8283-3371-D611AA9516D5}"/>
          </ac:spMkLst>
        </pc:spChg>
        <pc:spChg chg="del">
          <ac:chgData name="Thanmayee Gottipati" userId="7c0991c7045fed71" providerId="LiveId" clId="{AB3453FE-2DCC-47A4-A9DF-81333525AEA8}" dt="2022-11-04T05:51:36.181" v="1708" actId="478"/>
          <ac:spMkLst>
            <pc:docMk/>
            <pc:sldMk cId="525868696" sldId="315"/>
            <ac:spMk id="5" creationId="{349DC369-A0FF-BF64-6B97-F595BF2CE153}"/>
          </ac:spMkLst>
        </pc:spChg>
        <pc:spChg chg="add del mod">
          <ac:chgData name="Thanmayee Gottipati" userId="7c0991c7045fed71" providerId="LiveId" clId="{AB3453FE-2DCC-47A4-A9DF-81333525AEA8}" dt="2022-11-04T05:41:58.697" v="1240"/>
          <ac:spMkLst>
            <pc:docMk/>
            <pc:sldMk cId="525868696" sldId="315"/>
            <ac:spMk id="6" creationId="{6EAE94C8-91EB-3731-AE3B-7524ED813A87}"/>
          </ac:spMkLst>
        </pc:spChg>
        <pc:picChg chg="add mod">
          <ac:chgData name="Thanmayee Gottipati" userId="7c0991c7045fed71" providerId="LiveId" clId="{AB3453FE-2DCC-47A4-A9DF-81333525AEA8}" dt="2022-11-04T05:42:01.092" v="1241"/>
          <ac:picMkLst>
            <pc:docMk/>
            <pc:sldMk cId="525868696" sldId="315"/>
            <ac:picMk id="7" creationId="{3B19FC39-52CE-0F7B-6588-4CC0DC2FBF39}"/>
          </ac:picMkLst>
        </pc:picChg>
      </pc:sldChg>
      <pc:sldChg chg="addSp delSp modSp new mod">
        <pc:chgData name="Thanmayee Gottipati" userId="7c0991c7045fed71" providerId="LiveId" clId="{AB3453FE-2DCC-47A4-A9DF-81333525AEA8}" dt="2022-11-04T05:44:13.761" v="1361" actId="478"/>
        <pc:sldMkLst>
          <pc:docMk/>
          <pc:sldMk cId="3785529174" sldId="316"/>
        </pc:sldMkLst>
        <pc:spChg chg="del">
          <ac:chgData name="Thanmayee Gottipati" userId="7c0991c7045fed71" providerId="LiveId" clId="{AB3453FE-2DCC-47A4-A9DF-81333525AEA8}" dt="2022-11-04T05:42:37.620" v="1243" actId="478"/>
          <ac:spMkLst>
            <pc:docMk/>
            <pc:sldMk cId="3785529174" sldId="316"/>
            <ac:spMk id="2" creationId="{76DF5362-6C2D-90A2-1094-8655C5D13224}"/>
          </ac:spMkLst>
        </pc:spChg>
        <pc:spChg chg="mod">
          <ac:chgData name="Thanmayee Gottipati" userId="7c0991c7045fed71" providerId="LiveId" clId="{AB3453FE-2DCC-47A4-A9DF-81333525AEA8}" dt="2022-11-04T05:43:35.534" v="1358" actId="313"/>
          <ac:spMkLst>
            <pc:docMk/>
            <pc:sldMk cId="3785529174" sldId="316"/>
            <ac:spMk id="3" creationId="{9B8CDA8E-9EA3-F485-40F7-3EB9F5886790}"/>
          </ac:spMkLst>
        </pc:spChg>
        <pc:spChg chg="del">
          <ac:chgData name="Thanmayee Gottipati" userId="7c0991c7045fed71" providerId="LiveId" clId="{AB3453FE-2DCC-47A4-A9DF-81333525AEA8}" dt="2022-11-04T05:44:13.761" v="1361" actId="478"/>
          <ac:spMkLst>
            <pc:docMk/>
            <pc:sldMk cId="3785529174" sldId="316"/>
            <ac:spMk id="5" creationId="{4EB11B37-0DAB-BAE7-3BC3-B69CA7A01985}"/>
          </ac:spMkLst>
        </pc:spChg>
        <pc:picChg chg="add mod">
          <ac:chgData name="Thanmayee Gottipati" userId="7c0991c7045fed71" providerId="LiveId" clId="{AB3453FE-2DCC-47A4-A9DF-81333525AEA8}" dt="2022-11-04T05:44:08.634" v="1360" actId="1076"/>
          <ac:picMkLst>
            <pc:docMk/>
            <pc:sldMk cId="3785529174" sldId="316"/>
            <ac:picMk id="6" creationId="{CEAC8355-95D9-DE54-7998-B58426542A53}"/>
          </ac:picMkLst>
        </pc:picChg>
      </pc:sldChg>
      <pc:sldChg chg="addSp delSp modSp new mod">
        <pc:chgData name="Thanmayee Gottipati" userId="7c0991c7045fed71" providerId="LiveId" clId="{AB3453FE-2DCC-47A4-A9DF-81333525AEA8}" dt="2022-11-04T05:51:41.886" v="1709" actId="478"/>
        <pc:sldMkLst>
          <pc:docMk/>
          <pc:sldMk cId="921424118" sldId="317"/>
        </pc:sldMkLst>
        <pc:spChg chg="del">
          <ac:chgData name="Thanmayee Gottipati" userId="7c0991c7045fed71" providerId="LiveId" clId="{AB3453FE-2DCC-47A4-A9DF-81333525AEA8}" dt="2022-11-04T05:44:52.672" v="1392" actId="478"/>
          <ac:spMkLst>
            <pc:docMk/>
            <pc:sldMk cId="921424118" sldId="317"/>
            <ac:spMk id="2" creationId="{5FA4DEF6-E8BB-2827-E24B-8105D94243E4}"/>
          </ac:spMkLst>
        </pc:spChg>
        <pc:spChg chg="mod">
          <ac:chgData name="Thanmayee Gottipati" userId="7c0991c7045fed71" providerId="LiveId" clId="{AB3453FE-2DCC-47A4-A9DF-81333525AEA8}" dt="2022-11-04T05:46:41.908" v="1534" actId="20577"/>
          <ac:spMkLst>
            <pc:docMk/>
            <pc:sldMk cId="921424118" sldId="317"/>
            <ac:spMk id="3" creationId="{BA56765F-C0BB-A5EF-2885-1E4EACE3BE9E}"/>
          </ac:spMkLst>
        </pc:spChg>
        <pc:spChg chg="del">
          <ac:chgData name="Thanmayee Gottipati" userId="7c0991c7045fed71" providerId="LiveId" clId="{AB3453FE-2DCC-47A4-A9DF-81333525AEA8}" dt="2022-11-04T05:51:41.886" v="1709" actId="478"/>
          <ac:spMkLst>
            <pc:docMk/>
            <pc:sldMk cId="921424118" sldId="317"/>
            <ac:spMk id="5" creationId="{BE974363-D939-4D61-A0B4-55097136293D}"/>
          </ac:spMkLst>
        </pc:spChg>
        <pc:picChg chg="add mod">
          <ac:chgData name="Thanmayee Gottipati" userId="7c0991c7045fed71" providerId="LiveId" clId="{AB3453FE-2DCC-47A4-A9DF-81333525AEA8}" dt="2022-11-04T05:46:53.436" v="1536" actId="1076"/>
          <ac:picMkLst>
            <pc:docMk/>
            <pc:sldMk cId="921424118" sldId="317"/>
            <ac:picMk id="6" creationId="{612239A8-2F3E-48A1-47E6-9D049D65214A}"/>
          </ac:picMkLst>
        </pc:picChg>
      </pc:sldChg>
      <pc:sldChg chg="addSp delSp modSp new mod">
        <pc:chgData name="Thanmayee Gottipati" userId="7c0991c7045fed71" providerId="LiveId" clId="{AB3453FE-2DCC-47A4-A9DF-81333525AEA8}" dt="2022-11-04T05:48:53.259" v="1634" actId="20577"/>
        <pc:sldMkLst>
          <pc:docMk/>
          <pc:sldMk cId="1693544819" sldId="318"/>
        </pc:sldMkLst>
        <pc:spChg chg="del mod">
          <ac:chgData name="Thanmayee Gottipati" userId="7c0991c7045fed71" providerId="LiveId" clId="{AB3453FE-2DCC-47A4-A9DF-81333525AEA8}" dt="2022-11-04T05:47:02.220" v="1539" actId="478"/>
          <ac:spMkLst>
            <pc:docMk/>
            <pc:sldMk cId="1693544819" sldId="318"/>
            <ac:spMk id="2" creationId="{A5F0519B-F1B5-EAD4-0D4D-B6DE362E12C3}"/>
          </ac:spMkLst>
        </pc:spChg>
        <pc:spChg chg="del mod">
          <ac:chgData name="Thanmayee Gottipati" userId="7c0991c7045fed71" providerId="LiveId" clId="{AB3453FE-2DCC-47A4-A9DF-81333525AEA8}" dt="2022-11-04T05:47:09.384" v="1541"/>
          <ac:spMkLst>
            <pc:docMk/>
            <pc:sldMk cId="1693544819" sldId="318"/>
            <ac:spMk id="3" creationId="{CC080A70-6FB8-7F53-5442-5750F20D08B2}"/>
          </ac:spMkLst>
        </pc:spChg>
        <pc:spChg chg="del">
          <ac:chgData name="Thanmayee Gottipati" userId="7c0991c7045fed71" providerId="LiveId" clId="{AB3453FE-2DCC-47A4-A9DF-81333525AEA8}" dt="2022-11-04T05:47:21.007" v="1543" actId="478"/>
          <ac:spMkLst>
            <pc:docMk/>
            <pc:sldMk cId="1693544819" sldId="318"/>
            <ac:spMk id="5" creationId="{E7D87993-4E9A-F50F-368F-84B589BD2C19}"/>
          </ac:spMkLst>
        </pc:spChg>
        <pc:spChg chg="add mod">
          <ac:chgData name="Thanmayee Gottipati" userId="7c0991c7045fed71" providerId="LiveId" clId="{AB3453FE-2DCC-47A4-A9DF-81333525AEA8}" dt="2022-11-04T05:48:53.259" v="1634" actId="20577"/>
          <ac:spMkLst>
            <pc:docMk/>
            <pc:sldMk cId="1693544819" sldId="318"/>
            <ac:spMk id="6" creationId="{ED97F205-CD6C-C669-11CA-5E4D1E653027}"/>
          </ac:spMkLst>
        </pc:spChg>
        <pc:spChg chg="add del">
          <ac:chgData name="Thanmayee Gottipati" userId="7c0991c7045fed71" providerId="LiveId" clId="{AB3453FE-2DCC-47A4-A9DF-81333525AEA8}" dt="2022-11-04T05:48:07.927" v="1587"/>
          <ac:spMkLst>
            <pc:docMk/>
            <pc:sldMk cId="1693544819" sldId="318"/>
            <ac:spMk id="7" creationId="{FAA15466-5C01-102D-F7D5-D0FA65EFBA36}"/>
          </ac:spMkLst>
        </pc:spChg>
        <pc:picChg chg="add mod">
          <ac:chgData name="Thanmayee Gottipati" userId="7c0991c7045fed71" providerId="LiveId" clId="{AB3453FE-2DCC-47A4-A9DF-81333525AEA8}" dt="2022-11-04T05:48:12.352" v="1589" actId="1076"/>
          <ac:picMkLst>
            <pc:docMk/>
            <pc:sldMk cId="1693544819" sldId="318"/>
            <ac:picMk id="8" creationId="{22379FBB-5C74-9322-CD42-D335CF920C01}"/>
          </ac:picMkLst>
        </pc:picChg>
      </pc:sldChg>
      <pc:sldChg chg="addSp delSp modSp new mod">
        <pc:chgData name="Thanmayee Gottipati" userId="7c0991c7045fed71" providerId="LiveId" clId="{AB3453FE-2DCC-47A4-A9DF-81333525AEA8}" dt="2022-11-04T12:55:05.601" v="1712" actId="478"/>
        <pc:sldMkLst>
          <pc:docMk/>
          <pc:sldMk cId="2117630266" sldId="319"/>
        </pc:sldMkLst>
        <pc:spChg chg="del">
          <ac:chgData name="Thanmayee Gottipati" userId="7c0991c7045fed71" providerId="LiveId" clId="{AB3453FE-2DCC-47A4-A9DF-81333525AEA8}" dt="2022-11-04T05:49:21.067" v="1635" actId="478"/>
          <ac:spMkLst>
            <pc:docMk/>
            <pc:sldMk cId="2117630266" sldId="319"/>
            <ac:spMk id="2" creationId="{6E18B007-AA38-DA2F-8F44-1A47D73F122E}"/>
          </ac:spMkLst>
        </pc:spChg>
        <pc:spChg chg="mod">
          <ac:chgData name="Thanmayee Gottipati" userId="7c0991c7045fed71" providerId="LiveId" clId="{AB3453FE-2DCC-47A4-A9DF-81333525AEA8}" dt="2022-11-04T05:48:48.063" v="1633" actId="20577"/>
          <ac:spMkLst>
            <pc:docMk/>
            <pc:sldMk cId="2117630266" sldId="319"/>
            <ac:spMk id="3" creationId="{418ACEF4-E40A-43DA-35DC-2479D2999FAD}"/>
          </ac:spMkLst>
        </pc:spChg>
        <pc:spChg chg="del">
          <ac:chgData name="Thanmayee Gottipati" userId="7c0991c7045fed71" providerId="LiveId" clId="{AB3453FE-2DCC-47A4-A9DF-81333525AEA8}" dt="2022-11-04T12:55:05.601" v="1712" actId="478"/>
          <ac:spMkLst>
            <pc:docMk/>
            <pc:sldMk cId="2117630266" sldId="319"/>
            <ac:spMk id="5" creationId="{11738F3B-E593-6C47-8011-34361550759F}"/>
          </ac:spMkLst>
        </pc:spChg>
        <pc:picChg chg="add mod">
          <ac:chgData name="Thanmayee Gottipati" userId="7c0991c7045fed71" providerId="LiveId" clId="{AB3453FE-2DCC-47A4-A9DF-81333525AEA8}" dt="2022-11-04T05:49:43.388" v="1637" actId="1076"/>
          <ac:picMkLst>
            <pc:docMk/>
            <pc:sldMk cId="2117630266" sldId="319"/>
            <ac:picMk id="6" creationId="{9579FF96-D0CC-F7B0-DE8F-659C2C72DC67}"/>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FB4C9A-8023-2D40-A6E6-BD016CB1E7D6}" type="datetimeFigureOut">
              <a:rPr lang="en-US" smtClean="0"/>
              <a:t>11/4/2022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DA876C-D639-D148-8687-D84C95E04EE1}" type="slidenum">
              <a:rPr lang="en-US" smtClean="0"/>
              <a:t>‹#›</a:t>
            </a:fld>
            <a:endParaRPr lang="en-US"/>
          </a:p>
        </p:txBody>
      </p:sp>
    </p:spTree>
    <p:extLst>
      <p:ext uri="{BB962C8B-B14F-4D97-AF65-F5344CB8AC3E}">
        <p14:creationId xmlns:p14="http://schemas.microsoft.com/office/powerpoint/2010/main" val="19891739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E7BA9C-C13B-C941-82A5-2AA33B4473CE}" type="datetimeFigureOut">
              <a:rPr lang="en-US" smtClean="0"/>
              <a:t>11/4/2022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3CE1D9-36F2-B84D-A38F-999A8359DF7B}" type="slidenum">
              <a:rPr lang="en-US" smtClean="0"/>
              <a:t>‹#›</a:t>
            </a:fld>
            <a:endParaRPr lang="en-US"/>
          </a:p>
        </p:txBody>
      </p:sp>
    </p:spTree>
    <p:extLst>
      <p:ext uri="{BB962C8B-B14F-4D97-AF65-F5344CB8AC3E}">
        <p14:creationId xmlns:p14="http://schemas.microsoft.com/office/powerpoint/2010/main" val="2532632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3CE1D9-36F2-B84D-A38F-999A8359DF7B}" type="slidenum">
              <a:rPr lang="en-US" smtClean="0"/>
              <a:t>59</a:t>
            </a:fld>
            <a:endParaRPr lang="en-US"/>
          </a:p>
        </p:txBody>
      </p:sp>
    </p:spTree>
    <p:extLst>
      <p:ext uri="{BB962C8B-B14F-4D97-AF65-F5344CB8AC3E}">
        <p14:creationId xmlns:p14="http://schemas.microsoft.com/office/powerpoint/2010/main" val="30009169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On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8EF00F-2500-1549-9CBC-C3AC3C43F401}"/>
              </a:ext>
            </a:extLst>
          </p:cNvPr>
          <p:cNvSpPr/>
          <p:nvPr userDrawn="1"/>
        </p:nvSpPr>
        <p:spPr>
          <a:xfrm>
            <a:off x="0" y="-1"/>
            <a:ext cx="12192000" cy="6904383"/>
          </a:xfrm>
          <a:prstGeom prst="rect">
            <a:avLst/>
          </a:prstGeom>
          <a:solidFill>
            <a:srgbClr val="0037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rawing, fence&#10;&#10;Description automatically generated">
            <a:extLst>
              <a:ext uri="{FF2B5EF4-FFF2-40B4-BE49-F238E27FC236}">
                <a16:creationId xmlns:a16="http://schemas.microsoft.com/office/drawing/2014/main" id="{8F14F7F6-74FD-344D-BF02-DAF1CC7B505E}"/>
              </a:ext>
            </a:extLst>
          </p:cNvPr>
          <p:cNvPicPr>
            <a:picLocks noChangeAspect="1"/>
          </p:cNvPicPr>
          <p:nvPr userDrawn="1"/>
        </p:nvPicPr>
        <p:blipFill>
          <a:blip r:embed="rId2">
            <a:alphaModFix amt="5000"/>
          </a:blip>
          <a:stretch>
            <a:fillRect/>
          </a:stretch>
        </p:blipFill>
        <p:spPr>
          <a:xfrm>
            <a:off x="0" y="46382"/>
            <a:ext cx="6751320" cy="6858000"/>
          </a:xfrm>
          <a:prstGeom prst="rect">
            <a:avLst/>
          </a:prstGeom>
        </p:spPr>
      </p:pic>
      <p:pic>
        <p:nvPicPr>
          <p:cNvPr id="8" name="Picture 7">
            <a:extLst>
              <a:ext uri="{FF2B5EF4-FFF2-40B4-BE49-F238E27FC236}">
                <a16:creationId xmlns:a16="http://schemas.microsoft.com/office/drawing/2014/main" id="{1F98F12C-3A2B-354A-8E2E-00D0DFABC345}"/>
              </a:ext>
            </a:extLst>
          </p:cNvPr>
          <p:cNvPicPr>
            <a:picLocks noChangeAspect="1"/>
          </p:cNvPicPr>
          <p:nvPr userDrawn="1"/>
        </p:nvPicPr>
        <p:blipFill>
          <a:blip r:embed="rId3"/>
          <a:stretch>
            <a:fillRect/>
          </a:stretch>
        </p:blipFill>
        <p:spPr>
          <a:xfrm>
            <a:off x="0" y="0"/>
            <a:ext cx="12192000" cy="601980"/>
          </a:xfrm>
          <a:prstGeom prst="rect">
            <a:avLst/>
          </a:prstGeom>
        </p:spPr>
      </p:pic>
      <p:pic>
        <p:nvPicPr>
          <p:cNvPr id="11" name="Picture 10">
            <a:extLst>
              <a:ext uri="{FF2B5EF4-FFF2-40B4-BE49-F238E27FC236}">
                <a16:creationId xmlns:a16="http://schemas.microsoft.com/office/drawing/2014/main" id="{13B8ACE2-A88A-B54F-9F78-A9FEA6D58070}"/>
              </a:ext>
            </a:extLst>
          </p:cNvPr>
          <p:cNvPicPr>
            <a:picLocks noChangeAspect="1"/>
          </p:cNvPicPr>
          <p:nvPr userDrawn="1"/>
        </p:nvPicPr>
        <p:blipFill>
          <a:blip r:embed="rId4"/>
          <a:stretch>
            <a:fillRect/>
          </a:stretch>
        </p:blipFill>
        <p:spPr>
          <a:xfrm>
            <a:off x="4684642" y="2005401"/>
            <a:ext cx="2815533" cy="2627831"/>
          </a:xfrm>
          <a:prstGeom prst="rect">
            <a:avLst/>
          </a:prstGeom>
        </p:spPr>
      </p:pic>
    </p:spTree>
    <p:extLst>
      <p:ext uri="{BB962C8B-B14F-4D97-AF65-F5344CB8AC3E}">
        <p14:creationId xmlns:p14="http://schemas.microsoft.com/office/powerpoint/2010/main" val="467279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Tw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4400" b="1">
                <a:solidFill>
                  <a:schemeClr val="bg2">
                    <a:lumMod val="25000"/>
                  </a:schemeClr>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b="0">
                <a:solidFill>
                  <a:schemeClr val="bg2">
                    <a:lumMod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E881F42-D6C2-D448-908B-FA63F4D279C8}" type="datetime1">
              <a:rPr lang="en-US" smtClean="0"/>
              <a:t>11/4/2022</a:t>
            </a:fld>
            <a:endParaRPr lang="en-US"/>
          </a:p>
        </p:txBody>
      </p:sp>
      <p:sp>
        <p:nvSpPr>
          <p:cNvPr id="5" name="Footer Placeholder 4"/>
          <p:cNvSpPr>
            <a:spLocks noGrp="1"/>
          </p:cNvSpPr>
          <p:nvPr>
            <p:ph type="ftr" sz="quarter" idx="11"/>
          </p:nvPr>
        </p:nvSpPr>
        <p:spPr/>
        <p:txBody>
          <a:body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C61FA8-746E-F64F-A842-B7F40E0C10AF}" type="datetime1">
              <a:rPr lang="en-US" smtClean="0"/>
              <a:t>11/4/2022</a:t>
            </a:fld>
            <a:endParaRPr lang="en-US"/>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07843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9E5C17C-D039-4942-8060-68BCA5CFF628}" type="datetime1">
              <a:rPr lang="en-US" smtClean="0"/>
              <a:t>11/4/2022</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602680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74E3E6-DDCC-F047-8907-DA8BAA1B377D}" type="datetime1">
              <a:rPr lang="en-US" smtClean="0"/>
              <a:t>11/4/2022</a:t>
            </a:fld>
            <a:endParaRPr lang="en-US"/>
          </a:p>
        </p:txBody>
      </p:sp>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68754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1623109-AA64-9541-A890-6158A0CC137D}"/>
              </a:ext>
            </a:extLst>
          </p:cNvPr>
          <p:cNvSpPr/>
          <p:nvPr userDrawn="1"/>
        </p:nvSpPr>
        <p:spPr>
          <a:xfrm>
            <a:off x="0" y="-1"/>
            <a:ext cx="12192000" cy="6904383"/>
          </a:xfrm>
          <a:prstGeom prst="rect">
            <a:avLst/>
          </a:prstGeom>
          <a:solidFill>
            <a:srgbClr val="0037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object, drawing, clock, light&#10;&#10;Description automatically generated">
            <a:extLst>
              <a:ext uri="{FF2B5EF4-FFF2-40B4-BE49-F238E27FC236}">
                <a16:creationId xmlns:a16="http://schemas.microsoft.com/office/drawing/2014/main" id="{705A32E2-D2B0-EE46-9403-0E1E5AAEBB32}"/>
              </a:ext>
            </a:extLst>
          </p:cNvPr>
          <p:cNvPicPr>
            <a:picLocks noChangeAspect="1"/>
          </p:cNvPicPr>
          <p:nvPr userDrawn="1"/>
        </p:nvPicPr>
        <p:blipFill>
          <a:blip r:embed="rId2">
            <a:alphaModFix amt="5000"/>
          </a:blip>
          <a:stretch>
            <a:fillRect/>
          </a:stretch>
        </p:blipFill>
        <p:spPr>
          <a:xfrm>
            <a:off x="0" y="23190"/>
            <a:ext cx="12192000" cy="6858000"/>
          </a:xfrm>
          <a:prstGeom prst="rect">
            <a:avLst/>
          </a:prstGeom>
        </p:spPr>
      </p:pic>
      <p:pic>
        <p:nvPicPr>
          <p:cNvPr id="10" name="Picture 9">
            <a:extLst>
              <a:ext uri="{FF2B5EF4-FFF2-40B4-BE49-F238E27FC236}">
                <a16:creationId xmlns:a16="http://schemas.microsoft.com/office/drawing/2014/main" id="{ED8E7AEC-D72C-5A41-A3D8-B995AA76BB3D}"/>
              </a:ext>
            </a:extLst>
          </p:cNvPr>
          <p:cNvPicPr>
            <a:picLocks noChangeAspect="1"/>
          </p:cNvPicPr>
          <p:nvPr userDrawn="1"/>
        </p:nvPicPr>
        <p:blipFill>
          <a:blip r:embed="rId3"/>
          <a:stretch>
            <a:fillRect/>
          </a:stretch>
        </p:blipFill>
        <p:spPr>
          <a:xfrm>
            <a:off x="0" y="0"/>
            <a:ext cx="12192000" cy="601980"/>
          </a:xfrm>
          <a:prstGeom prst="rect">
            <a:avLst/>
          </a:prstGeom>
        </p:spPr>
      </p:pic>
      <p:sp>
        <p:nvSpPr>
          <p:cNvPr id="11" name="Title 1">
            <a:extLst>
              <a:ext uri="{FF2B5EF4-FFF2-40B4-BE49-F238E27FC236}">
                <a16:creationId xmlns:a16="http://schemas.microsoft.com/office/drawing/2014/main" id="{EA9CEC32-8DA2-0D42-8A4B-84CAF89861D6}"/>
              </a:ext>
            </a:extLst>
          </p:cNvPr>
          <p:cNvSpPr>
            <a:spLocks noGrp="1"/>
          </p:cNvSpPr>
          <p:nvPr>
            <p:ph type="ctrTitle" hasCustomPrompt="1"/>
          </p:nvPr>
        </p:nvSpPr>
        <p:spPr>
          <a:xfrm>
            <a:off x="1524000" y="4630625"/>
            <a:ext cx="9144000" cy="1088528"/>
          </a:xfrm>
        </p:spPr>
        <p:txBody>
          <a:bodyPr anchor="b">
            <a:normAutofit/>
          </a:bodyPr>
          <a:lstStyle>
            <a:lvl1pPr algn="ctr">
              <a:defRPr sz="3200" b="1">
                <a:solidFill>
                  <a:schemeClr val="bg1"/>
                </a:solidFill>
                <a:latin typeface="Arial" panose="020B0604020202020204" pitchFamily="34" charset="0"/>
                <a:cs typeface="Arial" panose="020B0604020202020204" pitchFamily="34" charset="0"/>
              </a:defRPr>
            </a:lvl1pPr>
          </a:lstStyle>
          <a:p>
            <a:r>
              <a:rPr lang="en-US" dirty="0"/>
              <a:t>Thank You</a:t>
            </a:r>
          </a:p>
        </p:txBody>
      </p:sp>
      <p:pic>
        <p:nvPicPr>
          <p:cNvPr id="7" name="Picture 6">
            <a:extLst>
              <a:ext uri="{FF2B5EF4-FFF2-40B4-BE49-F238E27FC236}">
                <a16:creationId xmlns:a16="http://schemas.microsoft.com/office/drawing/2014/main" id="{505606E2-ED00-7548-A5C0-B4490CE3DC49}"/>
              </a:ext>
            </a:extLst>
          </p:cNvPr>
          <p:cNvPicPr>
            <a:picLocks noChangeAspect="1"/>
          </p:cNvPicPr>
          <p:nvPr userDrawn="1"/>
        </p:nvPicPr>
        <p:blipFill>
          <a:blip r:embed="rId4"/>
          <a:stretch>
            <a:fillRect/>
          </a:stretch>
        </p:blipFill>
        <p:spPr>
          <a:xfrm>
            <a:off x="4684642" y="2005401"/>
            <a:ext cx="2815533" cy="2627831"/>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2059805" y="6244525"/>
            <a:ext cx="7757963" cy="365125"/>
          </a:xfrm>
          <a:prstGeom prst="rect">
            <a:avLst/>
          </a:prstGeom>
        </p:spPr>
        <p:txBody>
          <a:bodyPr vert="horz" lIns="91440" tIns="45720" rIns="91440" bIns="45720" rtlCol="0" anchor="ctr"/>
          <a:lstStyle>
            <a:lvl1pPr algn="ctr">
              <a:defRPr sz="1000">
                <a:solidFill>
                  <a:schemeClr val="tx1">
                    <a:tint val="75000"/>
                  </a:schemeClr>
                </a:solidFill>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2"/>
          </p:nvPr>
        </p:nvSpPr>
        <p:spPr>
          <a:xfrm>
            <a:off x="838200" y="6244525"/>
            <a:ext cx="1221606" cy="365125"/>
          </a:xfrm>
          <a:prstGeom prst="rect">
            <a:avLst/>
          </a:prstGeom>
        </p:spPr>
        <p:txBody>
          <a:bodyPr vert="horz" lIns="91440" tIns="45720" rIns="91440" bIns="45720" rtlCol="0" anchor="ctr"/>
          <a:lstStyle>
            <a:lvl1pPr algn="ctr">
              <a:defRPr sz="1000">
                <a:solidFill>
                  <a:schemeClr val="bg2">
                    <a:lumMod val="25000"/>
                  </a:schemeClr>
                </a:solidFill>
                <a:latin typeface="Arial" panose="020B0604020202020204" pitchFamily="34" charset="0"/>
                <a:cs typeface="Arial" panose="020B0604020202020204" pitchFamily="34" charset="0"/>
              </a:defRPr>
            </a:lvl1pPr>
          </a:lstStyle>
          <a:p>
            <a:fld id="{363DA18A-6B7A-CE45-BFF9-2A2150835B0C}" type="datetime1">
              <a:rPr lang="en-US" smtClean="0"/>
              <a:pPr/>
              <a:t>11/4/2022</a:t>
            </a:fld>
            <a:endParaRPr lang="en-US" dirty="0"/>
          </a:p>
        </p:txBody>
      </p:sp>
      <p:sp>
        <p:nvSpPr>
          <p:cNvPr id="11" name="TextBox 10">
            <a:extLst>
              <a:ext uri="{FF2B5EF4-FFF2-40B4-BE49-F238E27FC236}">
                <a16:creationId xmlns:a16="http://schemas.microsoft.com/office/drawing/2014/main" id="{9D06FEFB-E274-8849-92EE-B35DD6E9A574}"/>
              </a:ext>
            </a:extLst>
          </p:cNvPr>
          <p:cNvSpPr txBox="1"/>
          <p:nvPr userDrawn="1"/>
        </p:nvSpPr>
        <p:spPr>
          <a:xfrm>
            <a:off x="149629" y="6244525"/>
            <a:ext cx="688571" cy="365125"/>
          </a:xfrm>
          <a:prstGeom prst="rect">
            <a:avLst/>
          </a:prstGeom>
          <a:noFill/>
        </p:spPr>
        <p:txBody>
          <a:bodyPr wrap="square" rtlCol="0" anchor="ctr" anchorCtr="0">
            <a:noAutofit/>
          </a:bodyPr>
          <a:lstStyle/>
          <a:p>
            <a:pPr algn="ctr"/>
            <a:fld id="{479BDA1F-085D-3742-BB72-CE0249E0F669}" type="slidenum">
              <a:rPr lang="en-US" sz="1000" smtClean="0">
                <a:solidFill>
                  <a:schemeClr val="bg1">
                    <a:lumMod val="50000"/>
                  </a:schemeClr>
                </a:solidFill>
                <a:latin typeface="Arial" panose="020B0604020202020204" pitchFamily="34" charset="0"/>
                <a:cs typeface="Arial" panose="020B0604020202020204" pitchFamily="34" charset="0"/>
              </a:rPr>
              <a:pPr algn="ctr"/>
              <a:t>‹#›</a:t>
            </a:fld>
            <a:endParaRPr lang="en-US" sz="1000" dirty="0">
              <a:solidFill>
                <a:schemeClr val="bg1">
                  <a:lumMod val="50000"/>
                </a:schemeClr>
              </a:solidFill>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AFE27D1F-2A68-4F40-B35E-94B3A9B87758}"/>
              </a:ext>
            </a:extLst>
          </p:cNvPr>
          <p:cNvPicPr>
            <a:picLocks noChangeAspect="1"/>
          </p:cNvPicPr>
          <p:nvPr userDrawn="1"/>
        </p:nvPicPr>
        <p:blipFill>
          <a:blip r:embed="rId9"/>
          <a:stretch>
            <a:fillRect/>
          </a:stretch>
        </p:blipFill>
        <p:spPr>
          <a:xfrm>
            <a:off x="0" y="0"/>
            <a:ext cx="12192000" cy="565873"/>
          </a:xfrm>
          <a:prstGeom prst="rect">
            <a:avLst/>
          </a:prstGeom>
        </p:spPr>
      </p:pic>
      <p:pic>
        <p:nvPicPr>
          <p:cNvPr id="16" name="Picture 15">
            <a:extLst>
              <a:ext uri="{FF2B5EF4-FFF2-40B4-BE49-F238E27FC236}">
                <a16:creationId xmlns:a16="http://schemas.microsoft.com/office/drawing/2014/main" id="{712BA719-F369-6F40-8649-025F39D1E1AB}"/>
              </a:ext>
            </a:extLst>
          </p:cNvPr>
          <p:cNvPicPr>
            <a:picLocks noChangeAspect="1"/>
          </p:cNvPicPr>
          <p:nvPr userDrawn="1"/>
        </p:nvPicPr>
        <p:blipFill>
          <a:blip r:embed="rId10"/>
          <a:stretch>
            <a:fillRect/>
          </a:stretch>
        </p:blipFill>
        <p:spPr>
          <a:xfrm>
            <a:off x="11025046" y="159161"/>
            <a:ext cx="837378" cy="781552"/>
          </a:xfrm>
          <a:prstGeom prst="rect">
            <a:avLst/>
          </a:prstGeom>
        </p:spPr>
      </p:pic>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2" r:id="rId3"/>
    <p:sldLayoutId id="2147483652" r:id="rId4"/>
    <p:sldLayoutId id="2147483654" r:id="rId5"/>
    <p:sldLayoutId id="2147483655" r:id="rId6"/>
    <p:sldLayoutId id="2147483663" r:id="rId7"/>
  </p:sldLayoutIdLst>
  <p:hf hdr="0"/>
  <p:txStyles>
    <p:titleStyle>
      <a:lvl1pPr algn="l" defTabSz="914400" rtl="0" eaLnBrk="1" latinLnBrk="0" hangingPunct="1">
        <a:lnSpc>
          <a:spcPct val="90000"/>
        </a:lnSpc>
        <a:spcBef>
          <a:spcPct val="0"/>
        </a:spcBef>
        <a:buNone/>
        <a:defRPr sz="3200" b="1" kern="1200">
          <a:solidFill>
            <a:schemeClr val="bg2">
              <a:lumMod val="25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a:buChar char="•"/>
        <a:defRPr sz="2400" b="1" kern="1200">
          <a:solidFill>
            <a:schemeClr val="bg2">
              <a:lumMod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a:buChar char="•"/>
        <a:defRPr sz="2000" kern="1200">
          <a:solidFill>
            <a:schemeClr val="bg2">
              <a:lumMod val="2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a:buChar char="•"/>
        <a:defRPr sz="1800" kern="1200">
          <a:solidFill>
            <a:schemeClr val="bg2">
              <a:lumMod val="2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a:buChar char="•"/>
        <a:defRPr sz="1600" kern="1200">
          <a:solidFill>
            <a:schemeClr val="bg2">
              <a:lumMod val="2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a:buChar char="•"/>
        <a:defRPr sz="1600" kern="1200">
          <a:solidFill>
            <a:schemeClr val="bg2">
              <a:lumMod val="2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hyperlink" Target="https://jespublication.com/upload/2020-1106157.pdf"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hyperlink" Target="https://www.jetir.org/papers/JETIR2110302.pdf"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1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F1DBB-5C0F-E1F0-CC84-0A0C4809E11A}"/>
              </a:ext>
            </a:extLst>
          </p:cNvPr>
          <p:cNvSpPr>
            <a:spLocks noGrp="1"/>
          </p:cNvSpPr>
          <p:nvPr>
            <p:ph type="title"/>
          </p:nvPr>
        </p:nvSpPr>
        <p:spPr/>
        <p:txBody>
          <a:bodyPr/>
          <a:lstStyle/>
          <a:p>
            <a:r>
              <a:rPr lang="en-US" b="0" dirty="0"/>
              <a:t>C</a:t>
            </a:r>
            <a:r>
              <a:rPr lang="en-US" b="0" i="0" dirty="0">
                <a:effectLst/>
                <a:latin typeface="Arial" panose="020B0604020202020204" pitchFamily="34" charset="0"/>
              </a:rPr>
              <a:t>onstraints imposed by customer</a:t>
            </a:r>
            <a:endParaRPr lang="en-US" dirty="0"/>
          </a:p>
        </p:txBody>
      </p:sp>
      <p:sp>
        <p:nvSpPr>
          <p:cNvPr id="3" name="Content Placeholder 2">
            <a:extLst>
              <a:ext uri="{FF2B5EF4-FFF2-40B4-BE49-F238E27FC236}">
                <a16:creationId xmlns:a16="http://schemas.microsoft.com/office/drawing/2014/main" id="{EE9DA605-85C6-F4C2-5CB9-CDAD0C9B2F57}"/>
              </a:ext>
            </a:extLst>
          </p:cNvPr>
          <p:cNvSpPr>
            <a:spLocks noGrp="1"/>
          </p:cNvSpPr>
          <p:nvPr>
            <p:ph idx="1"/>
          </p:nvPr>
        </p:nvSpPr>
        <p:spPr/>
        <p:txBody>
          <a:bodyPr/>
          <a:lstStyle/>
          <a:p>
            <a:r>
              <a:rPr lang="en-US" b="0" i="0" dirty="0">
                <a:effectLst/>
                <a:latin typeface="Arial" panose="020B0604020202020204" pitchFamily="34" charset="0"/>
              </a:rPr>
              <a:t>Here are some of the important constraints that a customer can impose such as build quality, number of bedrooms, number of bathrooms, facing of the house and total area of the house etc.</a:t>
            </a:r>
          </a:p>
          <a:p>
            <a:r>
              <a:rPr lang="en-US" b="0" i="0" dirty="0">
                <a:effectLst/>
                <a:latin typeface="Arial" panose="020B0604020202020204" pitchFamily="34" charset="0"/>
              </a:rPr>
              <a:t>There are also some other time constraints that a customer may impose. Like they need the house within a specific period of time. </a:t>
            </a:r>
          </a:p>
          <a:p>
            <a:pPr marL="0" indent="0">
              <a:buNone/>
            </a:pPr>
            <a:endParaRPr lang="en-US" dirty="0"/>
          </a:p>
        </p:txBody>
      </p:sp>
      <p:sp>
        <p:nvSpPr>
          <p:cNvPr id="4" name="Date Placeholder 3">
            <a:extLst>
              <a:ext uri="{FF2B5EF4-FFF2-40B4-BE49-F238E27FC236}">
                <a16:creationId xmlns:a16="http://schemas.microsoft.com/office/drawing/2014/main" id="{E18B43B2-B3A5-9103-2A0E-B9475EDECC43}"/>
              </a:ext>
            </a:extLst>
          </p:cNvPr>
          <p:cNvSpPr>
            <a:spLocks noGrp="1"/>
          </p:cNvSpPr>
          <p:nvPr>
            <p:ph type="dt" sz="half" idx="10"/>
          </p:nvPr>
        </p:nvSpPr>
        <p:spPr/>
        <p:txBody>
          <a:bodyPr/>
          <a:lstStyle/>
          <a:p>
            <a:fld id="{5E881F42-D6C2-D448-908B-FA63F4D279C8}" type="datetime1">
              <a:rPr lang="en-US" smtClean="0"/>
              <a:t>11/4/2022</a:t>
            </a:fld>
            <a:endParaRPr lang="en-US"/>
          </a:p>
        </p:txBody>
      </p:sp>
    </p:spTree>
    <p:extLst>
      <p:ext uri="{BB962C8B-B14F-4D97-AF65-F5344CB8AC3E}">
        <p14:creationId xmlns:p14="http://schemas.microsoft.com/office/powerpoint/2010/main" val="609042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C227F-2F61-0DBE-5742-0E9C54938A0E}"/>
              </a:ext>
            </a:extLst>
          </p:cNvPr>
          <p:cNvSpPr>
            <a:spLocks noGrp="1"/>
          </p:cNvSpPr>
          <p:nvPr>
            <p:ph type="title"/>
          </p:nvPr>
        </p:nvSpPr>
        <p:spPr/>
        <p:txBody>
          <a:bodyPr/>
          <a:lstStyle/>
          <a:p>
            <a:r>
              <a:rPr lang="en-US" b="0" i="0" dirty="0">
                <a:effectLst/>
                <a:latin typeface="Arial" panose="020B0604020202020204" pitchFamily="34" charset="0"/>
              </a:rPr>
              <a:t>Assumptions and risks</a:t>
            </a:r>
            <a:endParaRPr lang="en-US" dirty="0"/>
          </a:p>
        </p:txBody>
      </p:sp>
      <p:sp>
        <p:nvSpPr>
          <p:cNvPr id="3" name="Content Placeholder 2">
            <a:extLst>
              <a:ext uri="{FF2B5EF4-FFF2-40B4-BE49-F238E27FC236}">
                <a16:creationId xmlns:a16="http://schemas.microsoft.com/office/drawing/2014/main" id="{C05FB9BD-742F-FA6C-C48E-3DA2BB913825}"/>
              </a:ext>
            </a:extLst>
          </p:cNvPr>
          <p:cNvSpPr>
            <a:spLocks noGrp="1"/>
          </p:cNvSpPr>
          <p:nvPr>
            <p:ph idx="1"/>
          </p:nvPr>
        </p:nvSpPr>
        <p:spPr/>
        <p:txBody>
          <a:bodyPr/>
          <a:lstStyle/>
          <a:p>
            <a:r>
              <a:rPr lang="en-US" b="0" i="0" dirty="0">
                <a:effectLst/>
                <a:latin typeface="Arial" panose="020B0604020202020204" pitchFamily="34" charset="0"/>
              </a:rPr>
              <a:t>Some of the risks are mainly with the customers using this application i: e they need to be aware of the application fully so that they can avoid mistakes while taking the input from the user and at the same time the application is managed by the employees or customers, errors might occur in regular intervals.</a:t>
            </a:r>
          </a:p>
          <a:p>
            <a:r>
              <a:rPr lang="en-US" b="0" dirty="0"/>
              <a:t>They might add more requirements or modify the values in the middle of the process.</a:t>
            </a:r>
          </a:p>
          <a:p>
            <a:r>
              <a:rPr lang="en-US" b="0" i="0" dirty="0">
                <a:effectLst/>
                <a:latin typeface="Arial" panose="020B0604020202020204" pitchFamily="34" charset="0"/>
              </a:rPr>
              <a:t>In conclusion the overall price of a house also depends on the regression technique that we used.</a:t>
            </a:r>
          </a:p>
        </p:txBody>
      </p:sp>
      <p:sp>
        <p:nvSpPr>
          <p:cNvPr id="4" name="Date Placeholder 3">
            <a:extLst>
              <a:ext uri="{FF2B5EF4-FFF2-40B4-BE49-F238E27FC236}">
                <a16:creationId xmlns:a16="http://schemas.microsoft.com/office/drawing/2014/main" id="{15B1B941-203A-6DCD-3EF0-CAD561D2FB13}"/>
              </a:ext>
            </a:extLst>
          </p:cNvPr>
          <p:cNvSpPr>
            <a:spLocks noGrp="1"/>
          </p:cNvSpPr>
          <p:nvPr>
            <p:ph type="dt" sz="half" idx="10"/>
          </p:nvPr>
        </p:nvSpPr>
        <p:spPr/>
        <p:txBody>
          <a:bodyPr/>
          <a:lstStyle/>
          <a:p>
            <a:fld id="{5E881F42-D6C2-D448-908B-FA63F4D279C8}" type="datetime1">
              <a:rPr lang="en-US" smtClean="0"/>
              <a:t>11/4/2022</a:t>
            </a:fld>
            <a:endParaRPr lang="en-US"/>
          </a:p>
        </p:txBody>
      </p:sp>
    </p:spTree>
    <p:extLst>
      <p:ext uri="{BB962C8B-B14F-4D97-AF65-F5344CB8AC3E}">
        <p14:creationId xmlns:p14="http://schemas.microsoft.com/office/powerpoint/2010/main" val="973133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5A32C-BFC3-CC87-8B42-9CC1F61FE127}"/>
              </a:ext>
            </a:extLst>
          </p:cNvPr>
          <p:cNvSpPr>
            <a:spLocks noGrp="1"/>
          </p:cNvSpPr>
          <p:nvPr>
            <p:ph type="title"/>
          </p:nvPr>
        </p:nvSpPr>
        <p:spPr/>
        <p:txBody>
          <a:bodyPr/>
          <a:lstStyle/>
          <a:p>
            <a:r>
              <a:rPr lang="en-US" dirty="0"/>
              <a:t>Languages used</a:t>
            </a:r>
          </a:p>
        </p:txBody>
      </p:sp>
      <p:sp>
        <p:nvSpPr>
          <p:cNvPr id="3" name="Content Placeholder 2">
            <a:extLst>
              <a:ext uri="{FF2B5EF4-FFF2-40B4-BE49-F238E27FC236}">
                <a16:creationId xmlns:a16="http://schemas.microsoft.com/office/drawing/2014/main" id="{AC67A5F9-7778-AD56-0A60-3D7C6C586111}"/>
              </a:ext>
            </a:extLst>
          </p:cNvPr>
          <p:cNvSpPr>
            <a:spLocks noGrp="1"/>
          </p:cNvSpPr>
          <p:nvPr>
            <p:ph idx="1"/>
          </p:nvPr>
        </p:nvSpPr>
        <p:spPr/>
        <p:txBody>
          <a:bodyPr/>
          <a:lstStyle/>
          <a:p>
            <a:r>
              <a:rPr lang="en-US" b="0" dirty="0"/>
              <a:t>Here we are using python language to build the project.</a:t>
            </a:r>
          </a:p>
        </p:txBody>
      </p:sp>
      <p:sp>
        <p:nvSpPr>
          <p:cNvPr id="4" name="Date Placeholder 3">
            <a:extLst>
              <a:ext uri="{FF2B5EF4-FFF2-40B4-BE49-F238E27FC236}">
                <a16:creationId xmlns:a16="http://schemas.microsoft.com/office/drawing/2014/main" id="{26C087E5-8213-E5EB-F417-4649F282B94A}"/>
              </a:ext>
            </a:extLst>
          </p:cNvPr>
          <p:cNvSpPr>
            <a:spLocks noGrp="1"/>
          </p:cNvSpPr>
          <p:nvPr>
            <p:ph type="dt" sz="half" idx="10"/>
          </p:nvPr>
        </p:nvSpPr>
        <p:spPr/>
        <p:txBody>
          <a:bodyPr/>
          <a:lstStyle/>
          <a:p>
            <a:fld id="{5E881F42-D6C2-D448-908B-FA63F4D279C8}" type="datetime1">
              <a:rPr lang="en-US" smtClean="0"/>
              <a:t>11/4/2022</a:t>
            </a:fld>
            <a:endParaRPr lang="en-US"/>
          </a:p>
        </p:txBody>
      </p:sp>
    </p:spTree>
    <p:extLst>
      <p:ext uri="{BB962C8B-B14F-4D97-AF65-F5344CB8AC3E}">
        <p14:creationId xmlns:p14="http://schemas.microsoft.com/office/powerpoint/2010/main" val="3967945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3473F6-2024-F409-DE0B-9E4EA54F5D03}"/>
              </a:ext>
            </a:extLst>
          </p:cNvPr>
          <p:cNvSpPr>
            <a:spLocks noGrp="1"/>
          </p:cNvSpPr>
          <p:nvPr>
            <p:ph idx="1"/>
          </p:nvPr>
        </p:nvSpPr>
        <p:spPr/>
        <p:txBody>
          <a:bodyPr>
            <a:normAutofit/>
          </a:bodyPr>
          <a:lstStyle/>
          <a:p>
            <a:pPr marL="0" indent="0" algn="ctr">
              <a:buNone/>
            </a:pPr>
            <a:r>
              <a:rPr lang="en-US" sz="4000" dirty="0"/>
              <a:t>Literature Review</a:t>
            </a:r>
          </a:p>
        </p:txBody>
      </p:sp>
      <p:sp>
        <p:nvSpPr>
          <p:cNvPr id="4" name="Date Placeholder 3">
            <a:extLst>
              <a:ext uri="{FF2B5EF4-FFF2-40B4-BE49-F238E27FC236}">
                <a16:creationId xmlns:a16="http://schemas.microsoft.com/office/drawing/2014/main" id="{90219CBD-1EDF-38D7-1149-99B53F31CE44}"/>
              </a:ext>
            </a:extLst>
          </p:cNvPr>
          <p:cNvSpPr>
            <a:spLocks noGrp="1"/>
          </p:cNvSpPr>
          <p:nvPr>
            <p:ph type="dt" sz="half" idx="10"/>
          </p:nvPr>
        </p:nvSpPr>
        <p:spPr/>
        <p:txBody>
          <a:bodyPr/>
          <a:lstStyle/>
          <a:p>
            <a:fld id="{5E881F42-D6C2-D448-908B-FA63F4D279C8}" type="datetime1">
              <a:rPr lang="en-US" smtClean="0"/>
              <a:t>11/4/2022</a:t>
            </a:fld>
            <a:endParaRPr lang="en-US"/>
          </a:p>
        </p:txBody>
      </p:sp>
    </p:spTree>
    <p:extLst>
      <p:ext uri="{BB962C8B-B14F-4D97-AF65-F5344CB8AC3E}">
        <p14:creationId xmlns:p14="http://schemas.microsoft.com/office/powerpoint/2010/main" val="784869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E317B-402D-5623-BA09-4935153B5C8E}"/>
              </a:ext>
            </a:extLst>
          </p:cNvPr>
          <p:cNvSpPr>
            <a:spLocks noGrp="1"/>
          </p:cNvSpPr>
          <p:nvPr>
            <p:ph type="title"/>
          </p:nvPr>
        </p:nvSpPr>
        <p:spPr/>
        <p:txBody>
          <a:bodyPr/>
          <a:lstStyle/>
          <a:p>
            <a:r>
              <a:rPr lang="en-US" dirty="0"/>
              <a:t>Paper 1</a:t>
            </a:r>
          </a:p>
        </p:txBody>
      </p:sp>
      <p:sp>
        <p:nvSpPr>
          <p:cNvPr id="3" name="Content Placeholder 2">
            <a:extLst>
              <a:ext uri="{FF2B5EF4-FFF2-40B4-BE49-F238E27FC236}">
                <a16:creationId xmlns:a16="http://schemas.microsoft.com/office/drawing/2014/main" id="{2B234656-8860-A344-EE19-92CC41F7D6FE}"/>
              </a:ext>
            </a:extLst>
          </p:cNvPr>
          <p:cNvSpPr>
            <a:spLocks noGrp="1"/>
          </p:cNvSpPr>
          <p:nvPr>
            <p:ph idx="1"/>
          </p:nvPr>
        </p:nvSpPr>
        <p:spPr/>
        <p:txBody>
          <a:bodyPr>
            <a:normAutofit/>
          </a:bodyPr>
          <a:lstStyle/>
          <a:p>
            <a:r>
              <a:rPr lang="en-US" b="0" dirty="0"/>
              <a:t>HOUSE PRICE PREDICTION USING ADVANCED REGRESSION TECHNIQUES</a:t>
            </a:r>
          </a:p>
          <a:p>
            <a:r>
              <a:rPr lang="en-US" b="0" dirty="0"/>
              <a:t>Published Year: [2020]</a:t>
            </a:r>
          </a:p>
          <a:p>
            <a:r>
              <a:rPr lang="en-US" b="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https://jespublication.com/upload/2020-1106157.pdf</a:t>
            </a:r>
            <a:endParaRPr lang="en-US" b="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endParaRPr>
          </a:p>
          <a:p>
            <a:r>
              <a:rPr lang="en-US" b="0" dirty="0"/>
              <a:t>Authors: Mr. P. Ravindra, Assistant Professor, Department of Computer Science and Engineering, Matrusri Engineering College, Saidabad, Hyderabad, Telangana</a:t>
            </a:r>
          </a:p>
        </p:txBody>
      </p:sp>
      <p:sp>
        <p:nvSpPr>
          <p:cNvPr id="4" name="Date Placeholder 3">
            <a:extLst>
              <a:ext uri="{FF2B5EF4-FFF2-40B4-BE49-F238E27FC236}">
                <a16:creationId xmlns:a16="http://schemas.microsoft.com/office/drawing/2014/main" id="{4E0C88E0-A40C-65FA-4E7E-0BEA9393783F}"/>
              </a:ext>
            </a:extLst>
          </p:cNvPr>
          <p:cNvSpPr>
            <a:spLocks noGrp="1"/>
          </p:cNvSpPr>
          <p:nvPr>
            <p:ph type="dt" sz="half" idx="10"/>
          </p:nvPr>
        </p:nvSpPr>
        <p:spPr/>
        <p:txBody>
          <a:bodyPr/>
          <a:lstStyle/>
          <a:p>
            <a:fld id="{5E881F42-D6C2-D448-908B-FA63F4D279C8}" type="datetime1">
              <a:rPr lang="en-US" smtClean="0"/>
              <a:t>11/4/2022</a:t>
            </a:fld>
            <a:endParaRPr lang="en-US"/>
          </a:p>
        </p:txBody>
      </p:sp>
    </p:spTree>
    <p:extLst>
      <p:ext uri="{BB962C8B-B14F-4D97-AF65-F5344CB8AC3E}">
        <p14:creationId xmlns:p14="http://schemas.microsoft.com/office/powerpoint/2010/main" val="1542981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79F72E-A772-054F-32B8-923E399745C2}"/>
              </a:ext>
            </a:extLst>
          </p:cNvPr>
          <p:cNvSpPr>
            <a:spLocks noGrp="1"/>
          </p:cNvSpPr>
          <p:nvPr>
            <p:ph idx="1"/>
          </p:nvPr>
        </p:nvSpPr>
        <p:spPr/>
        <p:txBody>
          <a:bodyPr>
            <a:normAutofit/>
          </a:bodyPr>
          <a:lstStyle/>
          <a:p>
            <a:pPr>
              <a:lnSpc>
                <a:spcPct val="107000"/>
              </a:lnSpc>
              <a:spcBef>
                <a:spcPts val="0"/>
              </a:spcBef>
              <a:spcAft>
                <a:spcPts val="800"/>
              </a:spcAft>
            </a:pPr>
            <a:r>
              <a:rPr lang="en-US" b="0" dirty="0">
                <a:latin typeface="Calibri" panose="020F0502020204030204" pitchFamily="34" charset="0"/>
                <a:ea typeface="Calibri" panose="020F0502020204030204" pitchFamily="34" charset="0"/>
                <a:cs typeface="Times New Roman" panose="02020603050405020304" pitchFamily="18" charset="0"/>
              </a:rPr>
              <a:t>I</a:t>
            </a:r>
            <a:r>
              <a:rPr lang="en-US" b="0" dirty="0">
                <a:effectLst/>
                <a:latin typeface="Calibri" panose="020F0502020204030204" pitchFamily="34" charset="0"/>
                <a:ea typeface="Calibri" panose="020F0502020204030204" pitchFamily="34" charset="0"/>
                <a:cs typeface="Times New Roman" panose="02020603050405020304" pitchFamily="18" charset="0"/>
              </a:rPr>
              <a:t>n this paper they have discussed about how house price prediction can help both the developer's estimation of a home's selling price as well as the customer's timing to arrange the money for it. It requires a more precise strategy based on location, house type, size, year of construction, nearby facilities, and other elements that may influence the demand and supply for houses. </a:t>
            </a:r>
          </a:p>
          <a:p>
            <a:pPr marL="0" marR="0">
              <a:lnSpc>
                <a:spcPct val="107000"/>
              </a:lnSpc>
              <a:spcBef>
                <a:spcPts val="0"/>
              </a:spcBef>
              <a:spcAft>
                <a:spcPts val="800"/>
              </a:spcAft>
            </a:pPr>
            <a:r>
              <a:rPr lang="en-US" b="0" dirty="0">
                <a:effectLst/>
                <a:latin typeface="Calibri" panose="020F0502020204030204" pitchFamily="34" charset="0"/>
                <a:ea typeface="Calibri" panose="020F0502020204030204" pitchFamily="34" charset="0"/>
                <a:cs typeface="Times New Roman" panose="02020603050405020304" pitchFamily="18" charset="0"/>
              </a:rPr>
              <a:t>Regression modeling is used in this paper to predict the cost of home. </a:t>
            </a:r>
          </a:p>
          <a:p>
            <a:pPr marL="0" marR="0">
              <a:lnSpc>
                <a:spcPct val="107000"/>
              </a:lnSpc>
              <a:spcBef>
                <a:spcPts val="0"/>
              </a:spcBef>
              <a:spcAft>
                <a:spcPts val="800"/>
              </a:spcAft>
            </a:pPr>
            <a:r>
              <a:rPr lang="en-US" b="0" dirty="0">
                <a:effectLst/>
                <a:latin typeface="Calibri" panose="020F0502020204030204" pitchFamily="34" charset="0"/>
                <a:ea typeface="Calibri" panose="020F0502020204030204" pitchFamily="34" charset="0"/>
                <a:cs typeface="Times New Roman" panose="02020603050405020304" pitchFamily="18" charset="0"/>
              </a:rPr>
              <a:t>By examining recent market trends and pricing ranges, it makes predictions about the property price for customers based on their goals and budgets.</a:t>
            </a:r>
          </a:p>
        </p:txBody>
      </p:sp>
      <p:sp>
        <p:nvSpPr>
          <p:cNvPr id="4" name="Date Placeholder 3">
            <a:extLst>
              <a:ext uri="{FF2B5EF4-FFF2-40B4-BE49-F238E27FC236}">
                <a16:creationId xmlns:a16="http://schemas.microsoft.com/office/drawing/2014/main" id="{CED421C0-87A5-3AA3-F04E-6966063F435B}"/>
              </a:ext>
            </a:extLst>
          </p:cNvPr>
          <p:cNvSpPr>
            <a:spLocks noGrp="1"/>
          </p:cNvSpPr>
          <p:nvPr>
            <p:ph type="dt" sz="half" idx="10"/>
          </p:nvPr>
        </p:nvSpPr>
        <p:spPr/>
        <p:txBody>
          <a:bodyPr/>
          <a:lstStyle/>
          <a:p>
            <a:fld id="{5E881F42-D6C2-D448-908B-FA63F4D279C8}" type="datetime1">
              <a:rPr lang="en-US" smtClean="0"/>
              <a:t>11/4/2022</a:t>
            </a:fld>
            <a:endParaRPr lang="en-US"/>
          </a:p>
        </p:txBody>
      </p:sp>
    </p:spTree>
    <p:extLst>
      <p:ext uri="{BB962C8B-B14F-4D97-AF65-F5344CB8AC3E}">
        <p14:creationId xmlns:p14="http://schemas.microsoft.com/office/powerpoint/2010/main" val="649969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8FDC43-5176-7AB9-1A1D-BDDD4CACC7B4}"/>
              </a:ext>
            </a:extLst>
          </p:cNvPr>
          <p:cNvSpPr>
            <a:spLocks noGrp="1"/>
          </p:cNvSpPr>
          <p:nvPr>
            <p:ph idx="1"/>
          </p:nvPr>
        </p:nvSpPr>
        <p:spPr/>
        <p:txBody>
          <a:bodyPr>
            <a:normAutofit/>
          </a:bodyPr>
          <a:lstStyle/>
          <a:p>
            <a:r>
              <a:rPr lang="en-US" b="0">
                <a:effectLst/>
                <a:latin typeface="Calibri" panose="020F0502020204030204" pitchFamily="34" charset="0"/>
                <a:ea typeface="Calibri" panose="020F0502020204030204" pitchFamily="34" charset="0"/>
                <a:cs typeface="Calibri" panose="020F0502020204030204" pitchFamily="34" charset="0"/>
              </a:rPr>
              <a:t>Their </a:t>
            </a:r>
            <a:r>
              <a:rPr lang="en-US" b="0" dirty="0">
                <a:effectLst/>
                <a:latin typeface="Calibri" panose="020F0502020204030204" pitchFamily="34" charset="0"/>
                <a:ea typeface="Calibri" panose="020F0502020204030204" pitchFamily="34" charset="0"/>
                <a:cs typeface="Calibri" panose="020F0502020204030204" pitchFamily="34" charset="0"/>
              </a:rPr>
              <a:t>approach to prediction is to use regression techniques. In this project they have used Lasso Regression techniques for price prediction analysis.</a:t>
            </a:r>
          </a:p>
          <a:p>
            <a:r>
              <a:rPr lang="en-US" b="0" dirty="0">
                <a:latin typeface="Calibri" panose="020F0502020204030204" pitchFamily="34" charset="0"/>
                <a:cs typeface="Calibri" panose="020F0502020204030204" pitchFamily="34" charset="0"/>
              </a:rPr>
              <a:t>LASSO stands for Least Absolute Shrinkage and Selection Operator. In statistics and machine learning, lasso is a regression analysis method that performs both variable selection and regularization in order to enhance the prediction accuracy. It Shrinkage is where data values are shrunk towards a central point, like the mean.</a:t>
            </a:r>
            <a:endParaRPr lang="en-US" b="0" dirty="0">
              <a:effectLst/>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b="0" dirty="0"/>
          </a:p>
        </p:txBody>
      </p:sp>
      <p:sp>
        <p:nvSpPr>
          <p:cNvPr id="4" name="Date Placeholder 3">
            <a:extLst>
              <a:ext uri="{FF2B5EF4-FFF2-40B4-BE49-F238E27FC236}">
                <a16:creationId xmlns:a16="http://schemas.microsoft.com/office/drawing/2014/main" id="{963B9FBB-E560-BC5D-BBCD-C4EA4B0876C7}"/>
              </a:ext>
            </a:extLst>
          </p:cNvPr>
          <p:cNvSpPr>
            <a:spLocks noGrp="1"/>
          </p:cNvSpPr>
          <p:nvPr>
            <p:ph type="dt" sz="half" idx="10"/>
          </p:nvPr>
        </p:nvSpPr>
        <p:spPr/>
        <p:txBody>
          <a:bodyPr/>
          <a:lstStyle/>
          <a:p>
            <a:fld id="{5E881F42-D6C2-D448-908B-FA63F4D279C8}" type="datetime1">
              <a:rPr lang="en-US" smtClean="0"/>
              <a:t>11/4/2022</a:t>
            </a:fld>
            <a:endParaRPr lang="en-US"/>
          </a:p>
        </p:txBody>
      </p:sp>
    </p:spTree>
    <p:extLst>
      <p:ext uri="{BB962C8B-B14F-4D97-AF65-F5344CB8AC3E}">
        <p14:creationId xmlns:p14="http://schemas.microsoft.com/office/powerpoint/2010/main" val="1644772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6D148-9028-2AC6-4E37-D71F899E9DCA}"/>
              </a:ext>
            </a:extLst>
          </p:cNvPr>
          <p:cNvSpPr>
            <a:spLocks noGrp="1"/>
          </p:cNvSpPr>
          <p:nvPr>
            <p:ph type="title"/>
          </p:nvPr>
        </p:nvSpPr>
        <p:spPr/>
        <p:txBody>
          <a:bodyPr/>
          <a:lstStyle/>
          <a:p>
            <a:r>
              <a:rPr lang="en-US" dirty="0"/>
              <a:t>Evaluation</a:t>
            </a:r>
          </a:p>
        </p:txBody>
      </p:sp>
      <p:pic>
        <p:nvPicPr>
          <p:cNvPr id="7" name="Content Placeholder 6">
            <a:extLst>
              <a:ext uri="{FF2B5EF4-FFF2-40B4-BE49-F238E27FC236}">
                <a16:creationId xmlns:a16="http://schemas.microsoft.com/office/drawing/2014/main" id="{556E9300-C12D-F9A6-49A6-F6150735F331}"/>
              </a:ext>
            </a:extLst>
          </p:cNvPr>
          <p:cNvPicPr>
            <a:picLocks noGrp="1" noChangeAspect="1"/>
          </p:cNvPicPr>
          <p:nvPr>
            <p:ph idx="1"/>
          </p:nvPr>
        </p:nvPicPr>
        <p:blipFill>
          <a:blip r:embed="rId2"/>
          <a:stretch>
            <a:fillRect/>
          </a:stretch>
        </p:blipFill>
        <p:spPr>
          <a:xfrm>
            <a:off x="1944203" y="3017801"/>
            <a:ext cx="6813933" cy="1111747"/>
          </a:xfrm>
        </p:spPr>
      </p:pic>
      <p:sp>
        <p:nvSpPr>
          <p:cNvPr id="4" name="Date Placeholder 3">
            <a:extLst>
              <a:ext uri="{FF2B5EF4-FFF2-40B4-BE49-F238E27FC236}">
                <a16:creationId xmlns:a16="http://schemas.microsoft.com/office/drawing/2014/main" id="{6B077952-8E9A-76FE-17EA-124067C35C83}"/>
              </a:ext>
            </a:extLst>
          </p:cNvPr>
          <p:cNvSpPr>
            <a:spLocks noGrp="1"/>
          </p:cNvSpPr>
          <p:nvPr>
            <p:ph type="dt" sz="half" idx="10"/>
          </p:nvPr>
        </p:nvSpPr>
        <p:spPr/>
        <p:txBody>
          <a:bodyPr/>
          <a:lstStyle/>
          <a:p>
            <a:fld id="{5E881F42-D6C2-D448-908B-FA63F4D279C8}" type="datetime1">
              <a:rPr lang="en-US" smtClean="0"/>
              <a:t>11/4/2022</a:t>
            </a:fld>
            <a:endParaRPr lang="en-US"/>
          </a:p>
        </p:txBody>
      </p:sp>
      <p:pic>
        <p:nvPicPr>
          <p:cNvPr id="9" name="Picture 8">
            <a:extLst>
              <a:ext uri="{FF2B5EF4-FFF2-40B4-BE49-F238E27FC236}">
                <a16:creationId xmlns:a16="http://schemas.microsoft.com/office/drawing/2014/main" id="{44E3D30E-B1CC-EF1A-341F-E5EA77B05582}"/>
              </a:ext>
            </a:extLst>
          </p:cNvPr>
          <p:cNvPicPr>
            <a:picLocks noChangeAspect="1"/>
          </p:cNvPicPr>
          <p:nvPr/>
        </p:nvPicPr>
        <p:blipFill>
          <a:blip r:embed="rId3"/>
          <a:stretch>
            <a:fillRect/>
          </a:stretch>
        </p:blipFill>
        <p:spPr>
          <a:xfrm>
            <a:off x="1944203" y="2034176"/>
            <a:ext cx="6813933" cy="753120"/>
          </a:xfrm>
          <a:prstGeom prst="rect">
            <a:avLst/>
          </a:prstGeom>
        </p:spPr>
      </p:pic>
    </p:spTree>
    <p:extLst>
      <p:ext uri="{BB962C8B-B14F-4D97-AF65-F5344CB8AC3E}">
        <p14:creationId xmlns:p14="http://schemas.microsoft.com/office/powerpoint/2010/main" val="166219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9C43C8-52D4-4CBD-4E7A-0AAECEAC1036}"/>
              </a:ext>
            </a:extLst>
          </p:cNvPr>
          <p:cNvSpPr>
            <a:spLocks noGrp="1"/>
          </p:cNvSpPr>
          <p:nvPr>
            <p:ph idx="1"/>
          </p:nvPr>
        </p:nvSpPr>
        <p:spPr/>
        <p:txBody>
          <a:bodyPr/>
          <a:lstStyle/>
          <a:p>
            <a:r>
              <a:rPr lang="en-US" b="0" dirty="0"/>
              <a:t>They have developed a user interface which allows the user to Register, Login, and Logout and enter features of the house as input based on his/her requirements. </a:t>
            </a:r>
          </a:p>
          <a:p>
            <a:r>
              <a:rPr lang="en-US" b="0" dirty="0"/>
              <a:t>Based on the inputs provided by the user accurate house price is predicted by the model and displayed on the Interface</a:t>
            </a:r>
          </a:p>
          <a:p>
            <a:r>
              <a:rPr lang="en-US" b="0" dirty="0"/>
              <a:t>Their future enhancements are to develop a mobile application including all these features.</a:t>
            </a:r>
          </a:p>
        </p:txBody>
      </p:sp>
      <p:sp>
        <p:nvSpPr>
          <p:cNvPr id="4" name="Date Placeholder 3">
            <a:extLst>
              <a:ext uri="{FF2B5EF4-FFF2-40B4-BE49-F238E27FC236}">
                <a16:creationId xmlns:a16="http://schemas.microsoft.com/office/drawing/2014/main" id="{BBDA0440-EAB0-B5A6-00ED-C81B5CE03FC1}"/>
              </a:ext>
            </a:extLst>
          </p:cNvPr>
          <p:cNvSpPr>
            <a:spLocks noGrp="1"/>
          </p:cNvSpPr>
          <p:nvPr>
            <p:ph type="dt" sz="half" idx="10"/>
          </p:nvPr>
        </p:nvSpPr>
        <p:spPr/>
        <p:txBody>
          <a:bodyPr/>
          <a:lstStyle/>
          <a:p>
            <a:fld id="{5E881F42-D6C2-D448-908B-FA63F4D279C8}" type="datetime1">
              <a:rPr lang="en-US" smtClean="0"/>
              <a:t>11/4/2022</a:t>
            </a:fld>
            <a:endParaRPr lang="en-US"/>
          </a:p>
        </p:txBody>
      </p:sp>
    </p:spTree>
    <p:extLst>
      <p:ext uri="{BB962C8B-B14F-4D97-AF65-F5344CB8AC3E}">
        <p14:creationId xmlns:p14="http://schemas.microsoft.com/office/powerpoint/2010/main" val="14094533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28E83-DACF-95BA-EB0F-4E571F68679E}"/>
              </a:ext>
            </a:extLst>
          </p:cNvPr>
          <p:cNvSpPr>
            <a:spLocks noGrp="1"/>
          </p:cNvSpPr>
          <p:nvPr>
            <p:ph type="title"/>
          </p:nvPr>
        </p:nvSpPr>
        <p:spPr/>
        <p:txBody>
          <a:bodyPr/>
          <a:lstStyle/>
          <a:p>
            <a:r>
              <a:rPr lang="en-US" dirty="0"/>
              <a:t>Paper 2</a:t>
            </a:r>
          </a:p>
        </p:txBody>
      </p:sp>
      <p:sp>
        <p:nvSpPr>
          <p:cNvPr id="3" name="Content Placeholder 2">
            <a:extLst>
              <a:ext uri="{FF2B5EF4-FFF2-40B4-BE49-F238E27FC236}">
                <a16:creationId xmlns:a16="http://schemas.microsoft.com/office/drawing/2014/main" id="{DA458A4D-52E2-F8AD-C4F2-F72EBC3DC662}"/>
              </a:ext>
            </a:extLst>
          </p:cNvPr>
          <p:cNvSpPr>
            <a:spLocks noGrp="1"/>
          </p:cNvSpPr>
          <p:nvPr>
            <p:ph idx="1"/>
          </p:nvPr>
        </p:nvSpPr>
        <p:spPr/>
        <p:txBody>
          <a:bodyPr/>
          <a:lstStyle/>
          <a:p>
            <a:r>
              <a:rPr lang="en-US" b="0" dirty="0"/>
              <a:t>Housing Price Prediction Using Linear Regression</a:t>
            </a:r>
          </a:p>
          <a:p>
            <a:r>
              <a:rPr lang="en-US" b="0" dirty="0"/>
              <a:t>Published Year: 2021</a:t>
            </a:r>
          </a:p>
          <a:p>
            <a:r>
              <a:rPr lang="en-US" b="0" dirty="0">
                <a:hlinkClick r:id="rId2"/>
              </a:rPr>
              <a:t>https://www.jetir.org/papers/JETIR2110302.pdf</a:t>
            </a:r>
            <a:endParaRPr lang="en-US" b="0" dirty="0"/>
          </a:p>
          <a:p>
            <a:r>
              <a:rPr lang="en-US" b="0" dirty="0"/>
              <a:t>Authors: Siddhant Burse, Dhriti Anjaria, Hrishikesh Balaji</a:t>
            </a:r>
          </a:p>
          <a:p>
            <a:endParaRPr lang="en-US" b="0" dirty="0"/>
          </a:p>
          <a:p>
            <a:endParaRPr lang="en-US" b="0" dirty="0"/>
          </a:p>
          <a:p>
            <a:endParaRPr lang="en-US" b="0" dirty="0"/>
          </a:p>
        </p:txBody>
      </p:sp>
      <p:sp>
        <p:nvSpPr>
          <p:cNvPr id="4" name="Date Placeholder 3">
            <a:extLst>
              <a:ext uri="{FF2B5EF4-FFF2-40B4-BE49-F238E27FC236}">
                <a16:creationId xmlns:a16="http://schemas.microsoft.com/office/drawing/2014/main" id="{367D78F3-96B4-32BC-46F1-B879D968F876}"/>
              </a:ext>
            </a:extLst>
          </p:cNvPr>
          <p:cNvSpPr>
            <a:spLocks noGrp="1"/>
          </p:cNvSpPr>
          <p:nvPr>
            <p:ph type="dt" sz="half" idx="10"/>
          </p:nvPr>
        </p:nvSpPr>
        <p:spPr/>
        <p:txBody>
          <a:bodyPr/>
          <a:lstStyle/>
          <a:p>
            <a:fld id="{5E881F42-D6C2-D448-908B-FA63F4D279C8}" type="datetime1">
              <a:rPr lang="en-US" smtClean="0"/>
              <a:t>11/4/2022</a:t>
            </a:fld>
            <a:endParaRPr lang="en-US"/>
          </a:p>
        </p:txBody>
      </p:sp>
    </p:spTree>
    <p:extLst>
      <p:ext uri="{BB962C8B-B14F-4D97-AF65-F5344CB8AC3E}">
        <p14:creationId xmlns:p14="http://schemas.microsoft.com/office/powerpoint/2010/main" val="1385761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b="0" i="0" dirty="0">
                <a:effectLst/>
                <a:latin typeface="Arial" panose="020B0604020202020204" pitchFamily="34" charset="0"/>
              </a:rPr>
              <a:t>House Prices Prediction using Advanced Regression Techniques</a:t>
            </a:r>
            <a:endParaRPr lang="en-US" dirty="0"/>
          </a:p>
        </p:txBody>
      </p:sp>
      <p:sp>
        <p:nvSpPr>
          <p:cNvPr id="5" name="Subtitle 4"/>
          <p:cNvSpPr>
            <a:spLocks noGrp="1"/>
          </p:cNvSpPr>
          <p:nvPr>
            <p:ph type="subTitle" idx="1"/>
          </p:nvPr>
        </p:nvSpPr>
        <p:spPr>
          <a:xfrm>
            <a:off x="1524000" y="3602037"/>
            <a:ext cx="9144000" cy="2690607"/>
          </a:xfrm>
        </p:spPr>
        <p:txBody>
          <a:bodyPr>
            <a:normAutofit fontScale="92500" lnSpcReduction="20000"/>
          </a:bodyPr>
          <a:lstStyle/>
          <a:p>
            <a:endParaRPr lang="en-US" dirty="0"/>
          </a:p>
          <a:p>
            <a:r>
              <a:rPr lang="en-US" dirty="0"/>
              <a:t>Capstone Project Fall 2022</a:t>
            </a:r>
          </a:p>
          <a:p>
            <a:r>
              <a:rPr lang="en-US" dirty="0"/>
              <a:t>Professor : Safa Shubbar</a:t>
            </a:r>
          </a:p>
          <a:p>
            <a:pPr algn="r"/>
            <a:r>
              <a:rPr lang="en-US" dirty="0"/>
              <a:t>Team Members : </a:t>
            </a:r>
          </a:p>
          <a:p>
            <a:pPr algn="r"/>
            <a:r>
              <a:rPr lang="en-US" dirty="0"/>
              <a:t>Thanmayee Gottipati</a:t>
            </a:r>
          </a:p>
          <a:p>
            <a:pPr algn="r"/>
            <a:r>
              <a:rPr lang="en-US" dirty="0"/>
              <a:t>Sai Krishna Reddy Battu</a:t>
            </a:r>
          </a:p>
          <a:p>
            <a:pPr algn="r"/>
            <a:r>
              <a:rPr lang="en-US" dirty="0"/>
              <a:t>Shiva Reddy Arrabothu</a:t>
            </a:r>
          </a:p>
        </p:txBody>
      </p:sp>
    </p:spTree>
    <p:extLst>
      <p:ext uri="{BB962C8B-B14F-4D97-AF65-F5344CB8AC3E}">
        <p14:creationId xmlns:p14="http://schemas.microsoft.com/office/powerpoint/2010/main" val="1458316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6DDBE3-D73B-B1FD-65D5-03FA11AAFF23}"/>
              </a:ext>
            </a:extLst>
          </p:cNvPr>
          <p:cNvSpPr>
            <a:spLocks noGrp="1"/>
          </p:cNvSpPr>
          <p:nvPr>
            <p:ph idx="1"/>
          </p:nvPr>
        </p:nvSpPr>
        <p:spPr/>
        <p:txBody>
          <a:bodyPr/>
          <a:lstStyle/>
          <a:p>
            <a:r>
              <a:rPr lang="en-US" b="0" dirty="0"/>
              <a:t>The main objective of this paper is to predict the current market price of a home in Mumbai. Factors like the number of bedrooms, availability of different types of amenities are taken into account while doing so. </a:t>
            </a:r>
          </a:p>
          <a:p>
            <a:r>
              <a:rPr lang="en-US" b="0" dirty="0"/>
              <a:t>This prediction is to help a customer look for viable options which are more suitable to their requirements</a:t>
            </a:r>
          </a:p>
          <a:p>
            <a:r>
              <a:rPr lang="en-US" b="0" dirty="0"/>
              <a:t>They have used the Linear regression model to predict the cost of the various houses</a:t>
            </a:r>
          </a:p>
        </p:txBody>
      </p:sp>
      <p:sp>
        <p:nvSpPr>
          <p:cNvPr id="4" name="Date Placeholder 3">
            <a:extLst>
              <a:ext uri="{FF2B5EF4-FFF2-40B4-BE49-F238E27FC236}">
                <a16:creationId xmlns:a16="http://schemas.microsoft.com/office/drawing/2014/main" id="{F26CAA83-554B-D929-4720-31FAE70CE3B6}"/>
              </a:ext>
            </a:extLst>
          </p:cNvPr>
          <p:cNvSpPr>
            <a:spLocks noGrp="1"/>
          </p:cNvSpPr>
          <p:nvPr>
            <p:ph type="dt" sz="half" idx="10"/>
          </p:nvPr>
        </p:nvSpPr>
        <p:spPr/>
        <p:txBody>
          <a:bodyPr/>
          <a:lstStyle/>
          <a:p>
            <a:fld id="{5E881F42-D6C2-D448-908B-FA63F4D279C8}" type="datetime1">
              <a:rPr lang="en-US" smtClean="0"/>
              <a:t>11/4/2022</a:t>
            </a:fld>
            <a:endParaRPr lang="en-US"/>
          </a:p>
        </p:txBody>
      </p:sp>
    </p:spTree>
    <p:extLst>
      <p:ext uri="{BB962C8B-B14F-4D97-AF65-F5344CB8AC3E}">
        <p14:creationId xmlns:p14="http://schemas.microsoft.com/office/powerpoint/2010/main" val="26342756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BED1DE-B083-A532-EFD7-88E4B0D4F6D6}"/>
              </a:ext>
            </a:extLst>
          </p:cNvPr>
          <p:cNvSpPr>
            <a:spLocks noGrp="1"/>
          </p:cNvSpPr>
          <p:nvPr>
            <p:ph idx="1"/>
          </p:nvPr>
        </p:nvSpPr>
        <p:spPr/>
        <p:txBody>
          <a:bodyPr/>
          <a:lstStyle/>
          <a:p>
            <a:r>
              <a:rPr lang="en-US" b="0" dirty="0"/>
              <a:t>In this paper, their main objective is to build a model that will predict the price of real estate in Mumbai using a linear regression algorithm</a:t>
            </a:r>
          </a:p>
          <a:p>
            <a:r>
              <a:rPr lang="en-US" b="0" dirty="0"/>
              <a:t>They used “Housing Prices in Mumbai” dataset from Kaggle.</a:t>
            </a:r>
          </a:p>
          <a:p>
            <a:r>
              <a:rPr lang="en-US" b="0" dirty="0"/>
              <a:t>The dataset consists of different factors like price and location.</a:t>
            </a:r>
          </a:p>
          <a:p>
            <a:r>
              <a:rPr lang="en-US" b="0" dirty="0"/>
              <a:t>From this dataset, they have choosed 33% of the data as the testing data, while the other 67% was chosen as training data</a:t>
            </a:r>
          </a:p>
        </p:txBody>
      </p:sp>
      <p:sp>
        <p:nvSpPr>
          <p:cNvPr id="4" name="Date Placeholder 3">
            <a:extLst>
              <a:ext uri="{FF2B5EF4-FFF2-40B4-BE49-F238E27FC236}">
                <a16:creationId xmlns:a16="http://schemas.microsoft.com/office/drawing/2014/main" id="{33CBE0B9-80C9-DDB3-D5F1-C23646C53BAB}"/>
              </a:ext>
            </a:extLst>
          </p:cNvPr>
          <p:cNvSpPr>
            <a:spLocks noGrp="1"/>
          </p:cNvSpPr>
          <p:nvPr>
            <p:ph type="dt" sz="half" idx="10"/>
          </p:nvPr>
        </p:nvSpPr>
        <p:spPr/>
        <p:txBody>
          <a:bodyPr/>
          <a:lstStyle/>
          <a:p>
            <a:fld id="{5E881F42-D6C2-D448-908B-FA63F4D279C8}" type="datetime1">
              <a:rPr lang="en-US" smtClean="0"/>
              <a:t>11/4/2022</a:t>
            </a:fld>
            <a:endParaRPr lang="en-US"/>
          </a:p>
        </p:txBody>
      </p:sp>
    </p:spTree>
    <p:extLst>
      <p:ext uri="{BB962C8B-B14F-4D97-AF65-F5344CB8AC3E}">
        <p14:creationId xmlns:p14="http://schemas.microsoft.com/office/powerpoint/2010/main" val="39291625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7E5A0-D7A7-B1B5-8542-465AD0B9BC42}"/>
              </a:ext>
            </a:extLst>
          </p:cNvPr>
          <p:cNvSpPr>
            <a:spLocks noGrp="1"/>
          </p:cNvSpPr>
          <p:nvPr>
            <p:ph type="title"/>
          </p:nvPr>
        </p:nvSpPr>
        <p:spPr/>
        <p:txBody>
          <a:bodyPr/>
          <a:lstStyle/>
          <a:p>
            <a:r>
              <a:rPr lang="en-US" b="0" dirty="0"/>
              <a:t>Process flow</a:t>
            </a:r>
          </a:p>
        </p:txBody>
      </p:sp>
      <p:sp>
        <p:nvSpPr>
          <p:cNvPr id="4" name="Date Placeholder 3">
            <a:extLst>
              <a:ext uri="{FF2B5EF4-FFF2-40B4-BE49-F238E27FC236}">
                <a16:creationId xmlns:a16="http://schemas.microsoft.com/office/drawing/2014/main" id="{78D666F6-76F4-EF74-3EE0-D536B0E87D91}"/>
              </a:ext>
            </a:extLst>
          </p:cNvPr>
          <p:cNvSpPr>
            <a:spLocks noGrp="1"/>
          </p:cNvSpPr>
          <p:nvPr>
            <p:ph type="dt" sz="half" idx="10"/>
          </p:nvPr>
        </p:nvSpPr>
        <p:spPr/>
        <p:txBody>
          <a:bodyPr/>
          <a:lstStyle/>
          <a:p>
            <a:fld id="{5E881F42-D6C2-D448-908B-FA63F4D279C8}" type="datetime1">
              <a:rPr lang="en-US" smtClean="0"/>
              <a:t>11/4/2022</a:t>
            </a:fld>
            <a:endParaRPr lang="en-US"/>
          </a:p>
        </p:txBody>
      </p:sp>
      <p:pic>
        <p:nvPicPr>
          <p:cNvPr id="9" name="Content Placeholder 8">
            <a:extLst>
              <a:ext uri="{FF2B5EF4-FFF2-40B4-BE49-F238E27FC236}">
                <a16:creationId xmlns:a16="http://schemas.microsoft.com/office/drawing/2014/main" id="{EF7115CE-4490-D01F-6AEA-7C17E06E842D}"/>
              </a:ext>
            </a:extLst>
          </p:cNvPr>
          <p:cNvPicPr>
            <a:picLocks noGrp="1" noChangeAspect="1"/>
          </p:cNvPicPr>
          <p:nvPr>
            <p:ph idx="1"/>
          </p:nvPr>
        </p:nvPicPr>
        <p:blipFill>
          <a:blip r:embed="rId2"/>
          <a:stretch>
            <a:fillRect/>
          </a:stretch>
        </p:blipFill>
        <p:spPr>
          <a:xfrm>
            <a:off x="3119591" y="1690688"/>
            <a:ext cx="4438650" cy="4267200"/>
          </a:xfrm>
          <a:prstGeom prst="rect">
            <a:avLst/>
          </a:prstGeom>
        </p:spPr>
      </p:pic>
    </p:spTree>
    <p:extLst>
      <p:ext uri="{BB962C8B-B14F-4D97-AF65-F5344CB8AC3E}">
        <p14:creationId xmlns:p14="http://schemas.microsoft.com/office/powerpoint/2010/main" val="1189301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F4A697-9378-CC6C-A038-102BD93D89DD}"/>
              </a:ext>
            </a:extLst>
          </p:cNvPr>
          <p:cNvSpPr>
            <a:spLocks noGrp="1"/>
          </p:cNvSpPr>
          <p:nvPr>
            <p:ph idx="1"/>
          </p:nvPr>
        </p:nvSpPr>
        <p:spPr/>
        <p:txBody>
          <a:bodyPr/>
          <a:lstStyle/>
          <a:p>
            <a:r>
              <a:rPr lang="en-US" b="0" dirty="0"/>
              <a:t>In this paper they have used the data from Kaggle website and while selecting the data it need to be very precise because it has a direct affect on the prediction result.</a:t>
            </a:r>
          </a:p>
          <a:p>
            <a:r>
              <a:rPr lang="en-US" b="0" dirty="0"/>
              <a:t>Most of the time the data we have collected is noisy and data cleaning helps in remove empty fields, incorrect data etc.</a:t>
            </a:r>
          </a:p>
          <a:p>
            <a:r>
              <a:rPr lang="en-US" b="0" dirty="0"/>
              <a:t>Changing of nominal attributes helps in calculating of the price depends upon the location, because we cannot use the location directly in our prediction model.</a:t>
            </a:r>
          </a:p>
          <a:p>
            <a:r>
              <a:rPr lang="en-US" b="0" dirty="0"/>
              <a:t>They have used Multiple Linear regression model</a:t>
            </a:r>
          </a:p>
          <a:p>
            <a:endParaRPr lang="en-US" b="0" dirty="0"/>
          </a:p>
        </p:txBody>
      </p:sp>
      <p:sp>
        <p:nvSpPr>
          <p:cNvPr id="4" name="Date Placeholder 3">
            <a:extLst>
              <a:ext uri="{FF2B5EF4-FFF2-40B4-BE49-F238E27FC236}">
                <a16:creationId xmlns:a16="http://schemas.microsoft.com/office/drawing/2014/main" id="{61E0526E-87AB-61B2-366C-5260206847FE}"/>
              </a:ext>
            </a:extLst>
          </p:cNvPr>
          <p:cNvSpPr>
            <a:spLocks noGrp="1"/>
          </p:cNvSpPr>
          <p:nvPr>
            <p:ph type="dt" sz="half" idx="10"/>
          </p:nvPr>
        </p:nvSpPr>
        <p:spPr/>
        <p:txBody>
          <a:bodyPr/>
          <a:lstStyle/>
          <a:p>
            <a:fld id="{5E881F42-D6C2-D448-908B-FA63F4D279C8}" type="datetime1">
              <a:rPr lang="en-US" smtClean="0"/>
              <a:t>11/4/2022</a:t>
            </a:fld>
            <a:endParaRPr lang="en-US"/>
          </a:p>
        </p:txBody>
      </p:sp>
    </p:spTree>
    <p:extLst>
      <p:ext uri="{BB962C8B-B14F-4D97-AF65-F5344CB8AC3E}">
        <p14:creationId xmlns:p14="http://schemas.microsoft.com/office/powerpoint/2010/main" val="1861738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E3AF43-52F0-6750-3AA0-1A0DCC9E8565}"/>
              </a:ext>
            </a:extLst>
          </p:cNvPr>
          <p:cNvSpPr>
            <a:spLocks noGrp="1"/>
          </p:cNvSpPr>
          <p:nvPr>
            <p:ph idx="1"/>
          </p:nvPr>
        </p:nvSpPr>
        <p:spPr/>
        <p:txBody>
          <a:bodyPr/>
          <a:lstStyle/>
          <a:p>
            <a:r>
              <a:rPr lang="en-US" b="0" dirty="0"/>
              <a:t>They have processed the dataset to remove any noisy data and outliers.</a:t>
            </a:r>
          </a:p>
          <a:p>
            <a:r>
              <a:rPr lang="en-US" b="0" dirty="0"/>
              <a:t>They have divided this dataset to 67 percent to train the linear regression model and then used the rest of the 33 percent of dataset to test the selected model.</a:t>
            </a:r>
          </a:p>
          <a:p>
            <a:r>
              <a:rPr lang="en-US" dirty="0">
                <a:effectLst/>
                <a:ea typeface="Calibri" panose="020F0502020204030204" pitchFamily="34" charset="0"/>
              </a:rPr>
              <a:t>This data will pass through a regression model to calculate the coefficients of attributes.</a:t>
            </a:r>
          </a:p>
          <a:p>
            <a:r>
              <a:rPr lang="en-US" b="0" dirty="0"/>
              <a:t>The future of this paper is to make it like a live website on the internet after adding features like trends in a particular location, comparison with other properties to make it available for everyone</a:t>
            </a:r>
          </a:p>
        </p:txBody>
      </p:sp>
      <p:sp>
        <p:nvSpPr>
          <p:cNvPr id="4" name="Date Placeholder 3">
            <a:extLst>
              <a:ext uri="{FF2B5EF4-FFF2-40B4-BE49-F238E27FC236}">
                <a16:creationId xmlns:a16="http://schemas.microsoft.com/office/drawing/2014/main" id="{ECF95FBC-5241-2A1A-CC74-7DFE6C0F81F4}"/>
              </a:ext>
            </a:extLst>
          </p:cNvPr>
          <p:cNvSpPr>
            <a:spLocks noGrp="1"/>
          </p:cNvSpPr>
          <p:nvPr>
            <p:ph type="dt" sz="half" idx="10"/>
          </p:nvPr>
        </p:nvSpPr>
        <p:spPr/>
        <p:txBody>
          <a:bodyPr/>
          <a:lstStyle/>
          <a:p>
            <a:fld id="{5E881F42-D6C2-D448-908B-FA63F4D279C8}" type="datetime1">
              <a:rPr lang="en-US" smtClean="0"/>
              <a:t>11/4/2022</a:t>
            </a:fld>
            <a:endParaRPr lang="en-US"/>
          </a:p>
        </p:txBody>
      </p:sp>
    </p:spTree>
    <p:extLst>
      <p:ext uri="{BB962C8B-B14F-4D97-AF65-F5344CB8AC3E}">
        <p14:creationId xmlns:p14="http://schemas.microsoft.com/office/powerpoint/2010/main" val="14975405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FFBF2-D173-FA8A-25B4-666B3AA652AE}"/>
              </a:ext>
            </a:extLst>
          </p:cNvPr>
          <p:cNvSpPr>
            <a:spLocks noGrp="1"/>
          </p:cNvSpPr>
          <p:nvPr>
            <p:ph type="title"/>
          </p:nvPr>
        </p:nvSpPr>
        <p:spPr/>
        <p:txBody>
          <a:bodyPr/>
          <a:lstStyle/>
          <a:p>
            <a:r>
              <a:rPr lang="en-US" dirty="0"/>
              <a:t>Stake Holder</a:t>
            </a:r>
          </a:p>
        </p:txBody>
      </p:sp>
      <p:sp>
        <p:nvSpPr>
          <p:cNvPr id="3" name="Content Placeholder 2">
            <a:extLst>
              <a:ext uri="{FF2B5EF4-FFF2-40B4-BE49-F238E27FC236}">
                <a16:creationId xmlns:a16="http://schemas.microsoft.com/office/drawing/2014/main" id="{FDB81A9A-7EE3-FF7D-3A1B-E482A030A9EC}"/>
              </a:ext>
            </a:extLst>
          </p:cNvPr>
          <p:cNvSpPr>
            <a:spLocks noGrp="1"/>
          </p:cNvSpPr>
          <p:nvPr>
            <p:ph idx="1"/>
          </p:nvPr>
        </p:nvSpPr>
        <p:spPr/>
        <p:txBody>
          <a:bodyPr>
            <a:normAutofit/>
          </a:bodyPr>
          <a:lstStyle/>
          <a:p>
            <a:r>
              <a:rPr lang="en-US" b="0" dirty="0"/>
              <a:t>Venkat Reddy Meka : mekavenkatreddy@gmail.com</a:t>
            </a:r>
          </a:p>
          <a:p>
            <a:r>
              <a:rPr lang="en-US" b="0" dirty="0"/>
              <a:t>12.5 years of experience in TCS</a:t>
            </a:r>
          </a:p>
          <a:p>
            <a:r>
              <a:rPr lang="en-US" b="0" dirty="0"/>
              <a:t>Worked as developer and production support lead for TATA Teleservices Ltd in India. (09 to 16).</a:t>
            </a:r>
          </a:p>
          <a:p>
            <a:r>
              <a:rPr lang="en-US" b="0" dirty="0"/>
              <a:t> Later, worked for Omantel in Dubai as Lead developer &amp; Solution designer.(16 - 19)</a:t>
            </a:r>
          </a:p>
          <a:p>
            <a:r>
              <a:rPr lang="en-US" b="0" dirty="0"/>
              <a:t>Presently working as Solution Architect at Vodafone UK, London UK(19-22).</a:t>
            </a:r>
          </a:p>
        </p:txBody>
      </p:sp>
      <p:sp>
        <p:nvSpPr>
          <p:cNvPr id="4" name="Date Placeholder 3">
            <a:extLst>
              <a:ext uri="{FF2B5EF4-FFF2-40B4-BE49-F238E27FC236}">
                <a16:creationId xmlns:a16="http://schemas.microsoft.com/office/drawing/2014/main" id="{E264750D-99DF-F58C-B3F4-4AB58C9842F3}"/>
              </a:ext>
            </a:extLst>
          </p:cNvPr>
          <p:cNvSpPr>
            <a:spLocks noGrp="1"/>
          </p:cNvSpPr>
          <p:nvPr>
            <p:ph type="dt" sz="half" idx="10"/>
          </p:nvPr>
        </p:nvSpPr>
        <p:spPr/>
        <p:txBody>
          <a:bodyPr/>
          <a:lstStyle/>
          <a:p>
            <a:fld id="{5E881F42-D6C2-D448-908B-FA63F4D279C8}" type="datetime1">
              <a:rPr lang="en-US" smtClean="0"/>
              <a:t>11/4/2022</a:t>
            </a:fld>
            <a:endParaRPr lang="en-US"/>
          </a:p>
        </p:txBody>
      </p:sp>
    </p:spTree>
    <p:extLst>
      <p:ext uri="{BB962C8B-B14F-4D97-AF65-F5344CB8AC3E}">
        <p14:creationId xmlns:p14="http://schemas.microsoft.com/office/powerpoint/2010/main" val="26502519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2DA48-CC85-33AE-7D98-28F9D8762813}"/>
              </a:ext>
            </a:extLst>
          </p:cNvPr>
          <p:cNvSpPr>
            <a:spLocks noGrp="1"/>
          </p:cNvSpPr>
          <p:nvPr>
            <p:ph type="title"/>
          </p:nvPr>
        </p:nvSpPr>
        <p:spPr/>
        <p:txBody>
          <a:bodyPr/>
          <a:lstStyle/>
          <a:p>
            <a:r>
              <a:rPr lang="en-US" dirty="0"/>
              <a:t>Execution Steps</a:t>
            </a:r>
          </a:p>
        </p:txBody>
      </p:sp>
      <p:sp>
        <p:nvSpPr>
          <p:cNvPr id="3" name="Content Placeholder 2">
            <a:extLst>
              <a:ext uri="{FF2B5EF4-FFF2-40B4-BE49-F238E27FC236}">
                <a16:creationId xmlns:a16="http://schemas.microsoft.com/office/drawing/2014/main" id="{ECFDDBEF-DD75-8016-D742-81CBE838164F}"/>
              </a:ext>
            </a:extLst>
          </p:cNvPr>
          <p:cNvSpPr>
            <a:spLocks noGrp="1"/>
          </p:cNvSpPr>
          <p:nvPr>
            <p:ph idx="1"/>
          </p:nvPr>
        </p:nvSpPr>
        <p:spPr/>
        <p:txBody>
          <a:bodyPr/>
          <a:lstStyle/>
          <a:p>
            <a:r>
              <a:rPr lang="en-US" b="0" dirty="0"/>
              <a:t>As we know that the entire data set is portioned into train dataset and test dataset.</a:t>
            </a:r>
          </a:p>
          <a:p>
            <a:r>
              <a:rPr lang="en-US" b="0" dirty="0"/>
              <a:t>We also found that train data has a variable called “sales price” which is not present in the test data because we are calculating the sales price using test data. </a:t>
            </a:r>
          </a:p>
          <a:p>
            <a:pPr marL="0" indent="0">
              <a:buNone/>
            </a:pPr>
            <a:endParaRPr lang="en-US" b="0" dirty="0"/>
          </a:p>
        </p:txBody>
      </p:sp>
      <p:sp>
        <p:nvSpPr>
          <p:cNvPr id="4" name="Date Placeholder 3">
            <a:extLst>
              <a:ext uri="{FF2B5EF4-FFF2-40B4-BE49-F238E27FC236}">
                <a16:creationId xmlns:a16="http://schemas.microsoft.com/office/drawing/2014/main" id="{50E14110-7DF5-5597-4D06-7B25A541B6BF}"/>
              </a:ext>
            </a:extLst>
          </p:cNvPr>
          <p:cNvSpPr>
            <a:spLocks noGrp="1"/>
          </p:cNvSpPr>
          <p:nvPr>
            <p:ph type="dt" sz="half" idx="10"/>
          </p:nvPr>
        </p:nvSpPr>
        <p:spPr/>
        <p:txBody>
          <a:bodyPr/>
          <a:lstStyle/>
          <a:p>
            <a:fld id="{5E881F42-D6C2-D448-908B-FA63F4D279C8}" type="datetime1">
              <a:rPr lang="en-US" smtClean="0"/>
              <a:t>11/4/2022</a:t>
            </a:fld>
            <a:endParaRPr lang="en-US"/>
          </a:p>
        </p:txBody>
      </p:sp>
    </p:spTree>
    <p:extLst>
      <p:ext uri="{BB962C8B-B14F-4D97-AF65-F5344CB8AC3E}">
        <p14:creationId xmlns:p14="http://schemas.microsoft.com/office/powerpoint/2010/main" val="1169502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1EF655C-D834-72FD-C837-DB49ADB10E49}"/>
              </a:ext>
            </a:extLst>
          </p:cNvPr>
          <p:cNvPicPr>
            <a:picLocks noGrp="1" noChangeAspect="1"/>
          </p:cNvPicPr>
          <p:nvPr>
            <p:ph idx="1"/>
          </p:nvPr>
        </p:nvPicPr>
        <p:blipFill>
          <a:blip r:embed="rId2"/>
          <a:stretch>
            <a:fillRect/>
          </a:stretch>
        </p:blipFill>
        <p:spPr>
          <a:xfrm>
            <a:off x="370114" y="1426029"/>
            <a:ext cx="11221411" cy="3918857"/>
          </a:xfrm>
        </p:spPr>
      </p:pic>
      <p:sp>
        <p:nvSpPr>
          <p:cNvPr id="4" name="Date Placeholder 3">
            <a:extLst>
              <a:ext uri="{FF2B5EF4-FFF2-40B4-BE49-F238E27FC236}">
                <a16:creationId xmlns:a16="http://schemas.microsoft.com/office/drawing/2014/main" id="{8F55A92A-AE14-62C7-5990-B21C9CE7BBC3}"/>
              </a:ext>
            </a:extLst>
          </p:cNvPr>
          <p:cNvSpPr>
            <a:spLocks noGrp="1"/>
          </p:cNvSpPr>
          <p:nvPr>
            <p:ph type="dt" sz="half" idx="10"/>
          </p:nvPr>
        </p:nvSpPr>
        <p:spPr/>
        <p:txBody>
          <a:bodyPr/>
          <a:lstStyle/>
          <a:p>
            <a:fld id="{5E881F42-D6C2-D448-908B-FA63F4D279C8}" type="datetime1">
              <a:rPr lang="en-US" smtClean="0"/>
              <a:t>11/4/2022</a:t>
            </a:fld>
            <a:endParaRPr lang="en-US"/>
          </a:p>
        </p:txBody>
      </p:sp>
    </p:spTree>
    <p:extLst>
      <p:ext uri="{BB962C8B-B14F-4D97-AF65-F5344CB8AC3E}">
        <p14:creationId xmlns:p14="http://schemas.microsoft.com/office/powerpoint/2010/main" val="1319363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FE41F8-EA52-DF59-B474-5E742C93A7C4}"/>
              </a:ext>
            </a:extLst>
          </p:cNvPr>
          <p:cNvSpPr>
            <a:spLocks noGrp="1"/>
          </p:cNvSpPr>
          <p:nvPr>
            <p:ph idx="1"/>
          </p:nvPr>
        </p:nvSpPr>
        <p:spPr/>
        <p:txBody>
          <a:bodyPr/>
          <a:lstStyle/>
          <a:p>
            <a:r>
              <a:rPr lang="en-US" b="0" dirty="0"/>
              <a:t>Followed by observing the variables in datasets, the next step in the execution flow is getting the information of the train dataset.</a:t>
            </a:r>
          </a:p>
          <a:p>
            <a:r>
              <a:rPr lang="en-US" b="0" dirty="0"/>
              <a:t>It gives the following information like the data type of every variable as shown below</a:t>
            </a:r>
          </a:p>
          <a:p>
            <a:pPr marL="0" indent="0">
              <a:buNone/>
            </a:pPr>
            <a:endParaRPr lang="en-US" b="0" dirty="0"/>
          </a:p>
          <a:p>
            <a:endParaRPr lang="en-US" b="0" dirty="0"/>
          </a:p>
          <a:p>
            <a:endParaRPr lang="en-US" b="0" dirty="0"/>
          </a:p>
          <a:p>
            <a:endParaRPr lang="en-US" b="0" dirty="0"/>
          </a:p>
        </p:txBody>
      </p:sp>
      <p:sp>
        <p:nvSpPr>
          <p:cNvPr id="4" name="Date Placeholder 3">
            <a:extLst>
              <a:ext uri="{FF2B5EF4-FFF2-40B4-BE49-F238E27FC236}">
                <a16:creationId xmlns:a16="http://schemas.microsoft.com/office/drawing/2014/main" id="{0C9F51F2-72CA-7C77-EA0B-E8A75736AE60}"/>
              </a:ext>
            </a:extLst>
          </p:cNvPr>
          <p:cNvSpPr>
            <a:spLocks noGrp="1"/>
          </p:cNvSpPr>
          <p:nvPr>
            <p:ph type="dt" sz="half" idx="10"/>
          </p:nvPr>
        </p:nvSpPr>
        <p:spPr/>
        <p:txBody>
          <a:bodyPr/>
          <a:lstStyle/>
          <a:p>
            <a:fld id="{5E881F42-D6C2-D448-908B-FA63F4D279C8}" type="datetime1">
              <a:rPr lang="en-US" smtClean="0"/>
              <a:t>11/4/2022</a:t>
            </a:fld>
            <a:endParaRPr lang="en-US"/>
          </a:p>
        </p:txBody>
      </p:sp>
    </p:spTree>
    <p:extLst>
      <p:ext uri="{BB962C8B-B14F-4D97-AF65-F5344CB8AC3E}">
        <p14:creationId xmlns:p14="http://schemas.microsoft.com/office/powerpoint/2010/main" val="26475547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A7B48A0-3079-5B98-D7EE-60C0FC2008F5}"/>
              </a:ext>
            </a:extLst>
          </p:cNvPr>
          <p:cNvSpPr>
            <a:spLocks noGrp="1"/>
          </p:cNvSpPr>
          <p:nvPr>
            <p:ph type="dt" sz="half" idx="10"/>
          </p:nvPr>
        </p:nvSpPr>
        <p:spPr/>
        <p:txBody>
          <a:bodyPr/>
          <a:lstStyle/>
          <a:p>
            <a:fld id="{5E881F42-D6C2-D448-908B-FA63F4D279C8}" type="datetime1">
              <a:rPr lang="en-US" smtClean="0"/>
              <a:t>11/4/2022</a:t>
            </a:fld>
            <a:endParaRPr lang="en-US"/>
          </a:p>
        </p:txBody>
      </p:sp>
      <p:pic>
        <p:nvPicPr>
          <p:cNvPr id="6" name="Content Placeholder 5">
            <a:extLst>
              <a:ext uri="{FF2B5EF4-FFF2-40B4-BE49-F238E27FC236}">
                <a16:creationId xmlns:a16="http://schemas.microsoft.com/office/drawing/2014/main" id="{C2896B98-F984-48F6-0810-29887BD8787C}"/>
              </a:ext>
            </a:extLst>
          </p:cNvPr>
          <p:cNvPicPr>
            <a:picLocks noGrp="1" noChangeAspect="1"/>
          </p:cNvPicPr>
          <p:nvPr>
            <p:ph idx="1"/>
          </p:nvPr>
        </p:nvPicPr>
        <p:blipFill>
          <a:blip r:embed="rId2"/>
          <a:stretch>
            <a:fillRect/>
          </a:stretch>
        </p:blipFill>
        <p:spPr>
          <a:xfrm>
            <a:off x="3235209" y="1204469"/>
            <a:ext cx="5353620" cy="4787299"/>
          </a:xfrm>
          <a:prstGeom prst="rect">
            <a:avLst/>
          </a:prstGeom>
        </p:spPr>
      </p:pic>
    </p:spTree>
    <p:extLst>
      <p:ext uri="{BB962C8B-B14F-4D97-AF65-F5344CB8AC3E}">
        <p14:creationId xmlns:p14="http://schemas.microsoft.com/office/powerpoint/2010/main" val="3560555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Abstract</a:t>
            </a:r>
          </a:p>
        </p:txBody>
      </p:sp>
      <p:sp>
        <p:nvSpPr>
          <p:cNvPr id="5" name="Content Placeholder 4"/>
          <p:cNvSpPr>
            <a:spLocks noGrp="1"/>
          </p:cNvSpPr>
          <p:nvPr>
            <p:ph idx="1"/>
          </p:nvPr>
        </p:nvSpPr>
        <p:spPr/>
        <p:txBody>
          <a:bodyPr/>
          <a:lstStyle/>
          <a:p>
            <a:r>
              <a:rPr lang="en-US" b="0" dirty="0"/>
              <a:t>Calculating the price of a house depends on various factors like locality, Size of the house, Year of the house build, etc. </a:t>
            </a:r>
          </a:p>
          <a:p>
            <a:r>
              <a:rPr lang="en-US" b="0" dirty="0"/>
              <a:t>The main objective of this project is to help both the buyers and the sellers by estimating the price of any house by analyzing the past market trends and prices.</a:t>
            </a:r>
          </a:p>
          <a:p>
            <a:r>
              <a:rPr lang="en-US" b="0" dirty="0"/>
              <a:t>This model uses advanced regression techniques to predict the prices.</a:t>
            </a:r>
          </a:p>
          <a:p>
            <a:endParaRPr lang="en-US" dirty="0"/>
          </a:p>
        </p:txBody>
      </p:sp>
      <p:sp>
        <p:nvSpPr>
          <p:cNvPr id="7" name="Date Placeholder 6"/>
          <p:cNvSpPr>
            <a:spLocks noGrp="1"/>
          </p:cNvSpPr>
          <p:nvPr>
            <p:ph type="dt" sz="half" idx="10"/>
          </p:nvPr>
        </p:nvSpPr>
        <p:spPr/>
        <p:txBody>
          <a:bodyPr/>
          <a:lstStyle/>
          <a:p>
            <a:fld id="{F53A8CD9-5938-F545-90DA-ABD65B419F37}" type="datetime1">
              <a:rPr lang="en-US" smtClean="0"/>
              <a:t>11/4/2022</a:t>
            </a:fld>
            <a:endParaRPr lang="en-US" dirty="0"/>
          </a:p>
        </p:txBody>
      </p:sp>
    </p:spTree>
    <p:extLst>
      <p:ext uri="{BB962C8B-B14F-4D97-AF65-F5344CB8AC3E}">
        <p14:creationId xmlns:p14="http://schemas.microsoft.com/office/powerpoint/2010/main" val="20829535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8D04BC-AE59-4DFC-5310-59AA2C9283F6}"/>
              </a:ext>
            </a:extLst>
          </p:cNvPr>
          <p:cNvSpPr>
            <a:spLocks noGrp="1"/>
          </p:cNvSpPr>
          <p:nvPr>
            <p:ph idx="1"/>
          </p:nvPr>
        </p:nvSpPr>
        <p:spPr>
          <a:xfrm>
            <a:off x="435429" y="1251857"/>
            <a:ext cx="10918371" cy="4925106"/>
          </a:xfrm>
        </p:spPr>
        <p:txBody>
          <a:bodyPr/>
          <a:lstStyle/>
          <a:p>
            <a:r>
              <a:rPr lang="en-US" b="0" dirty="0"/>
              <a:t>Following the information of datatypes of variables in the test data set.</a:t>
            </a:r>
          </a:p>
          <a:p>
            <a:endParaRPr lang="en-US" b="0" dirty="0"/>
          </a:p>
        </p:txBody>
      </p:sp>
      <p:sp>
        <p:nvSpPr>
          <p:cNvPr id="4" name="Date Placeholder 3">
            <a:extLst>
              <a:ext uri="{FF2B5EF4-FFF2-40B4-BE49-F238E27FC236}">
                <a16:creationId xmlns:a16="http://schemas.microsoft.com/office/drawing/2014/main" id="{4EC57968-9525-6289-5DE4-7241EF36D7F6}"/>
              </a:ext>
            </a:extLst>
          </p:cNvPr>
          <p:cNvSpPr>
            <a:spLocks noGrp="1"/>
          </p:cNvSpPr>
          <p:nvPr>
            <p:ph type="dt" sz="half" idx="10"/>
          </p:nvPr>
        </p:nvSpPr>
        <p:spPr/>
        <p:txBody>
          <a:bodyPr/>
          <a:lstStyle/>
          <a:p>
            <a:fld id="{5E881F42-D6C2-D448-908B-FA63F4D279C8}" type="datetime1">
              <a:rPr lang="en-US" smtClean="0"/>
              <a:t>11/4/2022</a:t>
            </a:fld>
            <a:endParaRPr lang="en-US"/>
          </a:p>
        </p:txBody>
      </p:sp>
      <p:pic>
        <p:nvPicPr>
          <p:cNvPr id="7" name="Picture 6">
            <a:extLst>
              <a:ext uri="{FF2B5EF4-FFF2-40B4-BE49-F238E27FC236}">
                <a16:creationId xmlns:a16="http://schemas.microsoft.com/office/drawing/2014/main" id="{9137229D-787D-9438-B1B2-5FC192E7650A}"/>
              </a:ext>
            </a:extLst>
          </p:cNvPr>
          <p:cNvPicPr>
            <a:picLocks noChangeAspect="1"/>
          </p:cNvPicPr>
          <p:nvPr/>
        </p:nvPicPr>
        <p:blipFill>
          <a:blip r:embed="rId2"/>
          <a:stretch>
            <a:fillRect/>
          </a:stretch>
        </p:blipFill>
        <p:spPr>
          <a:xfrm>
            <a:off x="2953548" y="1776195"/>
            <a:ext cx="4216617" cy="4248368"/>
          </a:xfrm>
          <a:prstGeom prst="rect">
            <a:avLst/>
          </a:prstGeom>
        </p:spPr>
      </p:pic>
    </p:spTree>
    <p:extLst>
      <p:ext uri="{BB962C8B-B14F-4D97-AF65-F5344CB8AC3E}">
        <p14:creationId xmlns:p14="http://schemas.microsoft.com/office/powerpoint/2010/main" val="41432977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23427A-048D-4ED6-7CD6-A5898E860BEA}"/>
              </a:ext>
            </a:extLst>
          </p:cNvPr>
          <p:cNvSpPr>
            <a:spLocks noGrp="1"/>
          </p:cNvSpPr>
          <p:nvPr>
            <p:ph idx="1"/>
          </p:nvPr>
        </p:nvSpPr>
        <p:spPr>
          <a:xfrm>
            <a:off x="631371" y="947057"/>
            <a:ext cx="10722429" cy="5229906"/>
          </a:xfrm>
        </p:spPr>
        <p:txBody>
          <a:bodyPr/>
          <a:lstStyle/>
          <a:p>
            <a:r>
              <a:rPr lang="en-US" b="0" dirty="0"/>
              <a:t>Here is the result for Null values in both data sets.</a:t>
            </a:r>
          </a:p>
          <a:p>
            <a:r>
              <a:rPr lang="en-US" b="0" dirty="0"/>
              <a:t>Below is the function to find the all the Null values in data set</a:t>
            </a:r>
          </a:p>
          <a:p>
            <a:r>
              <a:rPr lang="en-US" b="0" dirty="0" err="1"/>
              <a:t>train.isnull</a:t>
            </a:r>
            <a:r>
              <a:rPr lang="en-US" b="0" dirty="0"/>
              <a:t>().sum()</a:t>
            </a:r>
          </a:p>
          <a:p>
            <a:endParaRPr lang="en-US" b="0" dirty="0"/>
          </a:p>
          <a:p>
            <a:endParaRPr lang="en-US" b="0" dirty="0"/>
          </a:p>
        </p:txBody>
      </p:sp>
      <p:sp>
        <p:nvSpPr>
          <p:cNvPr id="4" name="Date Placeholder 3">
            <a:extLst>
              <a:ext uri="{FF2B5EF4-FFF2-40B4-BE49-F238E27FC236}">
                <a16:creationId xmlns:a16="http://schemas.microsoft.com/office/drawing/2014/main" id="{A9164C61-15A2-7677-CC5C-566CB25E6464}"/>
              </a:ext>
            </a:extLst>
          </p:cNvPr>
          <p:cNvSpPr>
            <a:spLocks noGrp="1"/>
          </p:cNvSpPr>
          <p:nvPr>
            <p:ph type="dt" sz="half" idx="10"/>
          </p:nvPr>
        </p:nvSpPr>
        <p:spPr/>
        <p:txBody>
          <a:bodyPr/>
          <a:lstStyle/>
          <a:p>
            <a:fld id="{5E881F42-D6C2-D448-908B-FA63F4D279C8}" type="datetime1">
              <a:rPr lang="en-US" smtClean="0"/>
              <a:t>11/4/2022</a:t>
            </a:fld>
            <a:endParaRPr lang="en-US"/>
          </a:p>
        </p:txBody>
      </p:sp>
      <p:pic>
        <p:nvPicPr>
          <p:cNvPr id="7" name="Picture 6">
            <a:extLst>
              <a:ext uri="{FF2B5EF4-FFF2-40B4-BE49-F238E27FC236}">
                <a16:creationId xmlns:a16="http://schemas.microsoft.com/office/drawing/2014/main" id="{5E49C9AC-E152-F4AE-4B71-C317B65BF5B3}"/>
              </a:ext>
            </a:extLst>
          </p:cNvPr>
          <p:cNvPicPr>
            <a:picLocks noChangeAspect="1"/>
          </p:cNvPicPr>
          <p:nvPr/>
        </p:nvPicPr>
        <p:blipFill>
          <a:blip r:embed="rId2"/>
          <a:stretch>
            <a:fillRect/>
          </a:stretch>
        </p:blipFill>
        <p:spPr>
          <a:xfrm>
            <a:off x="934701" y="2501833"/>
            <a:ext cx="5535667" cy="3409110"/>
          </a:xfrm>
          <a:prstGeom prst="rect">
            <a:avLst/>
          </a:prstGeom>
        </p:spPr>
      </p:pic>
    </p:spTree>
    <p:extLst>
      <p:ext uri="{BB962C8B-B14F-4D97-AF65-F5344CB8AC3E}">
        <p14:creationId xmlns:p14="http://schemas.microsoft.com/office/powerpoint/2010/main" val="9327930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082080-ACE4-C49F-69FC-2A969CABD55A}"/>
              </a:ext>
            </a:extLst>
          </p:cNvPr>
          <p:cNvSpPr>
            <a:spLocks noGrp="1"/>
          </p:cNvSpPr>
          <p:nvPr>
            <p:ph idx="1"/>
          </p:nvPr>
        </p:nvSpPr>
        <p:spPr>
          <a:xfrm>
            <a:off x="337457" y="903514"/>
            <a:ext cx="11016343" cy="5273449"/>
          </a:xfrm>
        </p:spPr>
        <p:txBody>
          <a:bodyPr/>
          <a:lstStyle/>
          <a:p>
            <a:r>
              <a:rPr lang="en-US" b="0" dirty="0"/>
              <a:t>Here is the result for null values in the test data set</a:t>
            </a:r>
          </a:p>
          <a:p>
            <a:r>
              <a:rPr lang="en-US" b="0" dirty="0" err="1"/>
              <a:t>Test.isnull</a:t>
            </a:r>
            <a:r>
              <a:rPr lang="en-US" b="0" dirty="0"/>
              <a:t>().sum()</a:t>
            </a:r>
          </a:p>
          <a:p>
            <a:endParaRPr lang="en-US" b="0" dirty="0"/>
          </a:p>
          <a:p>
            <a:endParaRPr lang="en-US" b="0" dirty="0"/>
          </a:p>
          <a:p>
            <a:endParaRPr lang="en-US" b="0" dirty="0"/>
          </a:p>
        </p:txBody>
      </p:sp>
      <p:sp>
        <p:nvSpPr>
          <p:cNvPr id="4" name="Date Placeholder 3">
            <a:extLst>
              <a:ext uri="{FF2B5EF4-FFF2-40B4-BE49-F238E27FC236}">
                <a16:creationId xmlns:a16="http://schemas.microsoft.com/office/drawing/2014/main" id="{D2973FF5-5F67-4328-A77B-537833A7F8FF}"/>
              </a:ext>
            </a:extLst>
          </p:cNvPr>
          <p:cNvSpPr>
            <a:spLocks noGrp="1"/>
          </p:cNvSpPr>
          <p:nvPr>
            <p:ph type="dt" sz="half" idx="10"/>
          </p:nvPr>
        </p:nvSpPr>
        <p:spPr/>
        <p:txBody>
          <a:bodyPr/>
          <a:lstStyle/>
          <a:p>
            <a:fld id="{5E881F42-D6C2-D448-908B-FA63F4D279C8}" type="datetime1">
              <a:rPr lang="en-US" smtClean="0"/>
              <a:t>11/4/2022</a:t>
            </a:fld>
            <a:endParaRPr lang="en-US"/>
          </a:p>
        </p:txBody>
      </p:sp>
      <p:pic>
        <p:nvPicPr>
          <p:cNvPr id="7" name="Picture 6">
            <a:extLst>
              <a:ext uri="{FF2B5EF4-FFF2-40B4-BE49-F238E27FC236}">
                <a16:creationId xmlns:a16="http://schemas.microsoft.com/office/drawing/2014/main" id="{17DFCCE6-0DB3-532B-D5AE-C38D0E75A893}"/>
              </a:ext>
            </a:extLst>
          </p:cNvPr>
          <p:cNvPicPr>
            <a:picLocks noChangeAspect="1"/>
          </p:cNvPicPr>
          <p:nvPr/>
        </p:nvPicPr>
        <p:blipFill>
          <a:blip r:embed="rId2"/>
          <a:stretch>
            <a:fillRect/>
          </a:stretch>
        </p:blipFill>
        <p:spPr>
          <a:xfrm>
            <a:off x="337456" y="2086819"/>
            <a:ext cx="8972327" cy="3758810"/>
          </a:xfrm>
          <a:prstGeom prst="rect">
            <a:avLst/>
          </a:prstGeom>
        </p:spPr>
      </p:pic>
    </p:spTree>
    <p:extLst>
      <p:ext uri="{BB962C8B-B14F-4D97-AF65-F5344CB8AC3E}">
        <p14:creationId xmlns:p14="http://schemas.microsoft.com/office/powerpoint/2010/main" val="8613249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122C5-22A8-C562-182E-62B0844CA953}"/>
              </a:ext>
            </a:extLst>
          </p:cNvPr>
          <p:cNvSpPr>
            <a:spLocks noGrp="1"/>
          </p:cNvSpPr>
          <p:nvPr>
            <p:ph idx="1"/>
          </p:nvPr>
        </p:nvSpPr>
        <p:spPr>
          <a:xfrm>
            <a:off x="533400" y="1045029"/>
            <a:ext cx="10820400" cy="5131934"/>
          </a:xfrm>
        </p:spPr>
        <p:txBody>
          <a:bodyPr/>
          <a:lstStyle/>
          <a:p>
            <a:r>
              <a:rPr lang="en-US" b="0" dirty="0"/>
              <a:t>By using .describe(), we find the mean, median, 25%, 50%, etc. of the sales price in the train dataset shown below.</a:t>
            </a:r>
          </a:p>
          <a:p>
            <a:endParaRPr lang="en-US" b="0" dirty="0"/>
          </a:p>
        </p:txBody>
      </p:sp>
      <p:sp>
        <p:nvSpPr>
          <p:cNvPr id="4" name="Date Placeholder 3">
            <a:extLst>
              <a:ext uri="{FF2B5EF4-FFF2-40B4-BE49-F238E27FC236}">
                <a16:creationId xmlns:a16="http://schemas.microsoft.com/office/drawing/2014/main" id="{5813A6C0-CA9E-5B80-E490-4CE3DDF6ACB6}"/>
              </a:ext>
            </a:extLst>
          </p:cNvPr>
          <p:cNvSpPr>
            <a:spLocks noGrp="1"/>
          </p:cNvSpPr>
          <p:nvPr>
            <p:ph type="dt" sz="half" idx="10"/>
          </p:nvPr>
        </p:nvSpPr>
        <p:spPr/>
        <p:txBody>
          <a:bodyPr/>
          <a:lstStyle/>
          <a:p>
            <a:fld id="{5E881F42-D6C2-D448-908B-FA63F4D279C8}" type="datetime1">
              <a:rPr lang="en-US" smtClean="0"/>
              <a:t>11/4/2022</a:t>
            </a:fld>
            <a:endParaRPr lang="en-US"/>
          </a:p>
        </p:txBody>
      </p:sp>
      <p:pic>
        <p:nvPicPr>
          <p:cNvPr id="7" name="Picture 6">
            <a:extLst>
              <a:ext uri="{FF2B5EF4-FFF2-40B4-BE49-F238E27FC236}">
                <a16:creationId xmlns:a16="http://schemas.microsoft.com/office/drawing/2014/main" id="{953B2F97-0AA8-E6DE-CCAB-41290FFC6306}"/>
              </a:ext>
            </a:extLst>
          </p:cNvPr>
          <p:cNvPicPr>
            <a:picLocks noChangeAspect="1"/>
          </p:cNvPicPr>
          <p:nvPr/>
        </p:nvPicPr>
        <p:blipFill>
          <a:blip r:embed="rId2"/>
          <a:stretch>
            <a:fillRect/>
          </a:stretch>
        </p:blipFill>
        <p:spPr>
          <a:xfrm>
            <a:off x="954448" y="2090058"/>
            <a:ext cx="6074361" cy="3864428"/>
          </a:xfrm>
          <a:prstGeom prst="rect">
            <a:avLst/>
          </a:prstGeom>
        </p:spPr>
      </p:pic>
    </p:spTree>
    <p:extLst>
      <p:ext uri="{BB962C8B-B14F-4D97-AF65-F5344CB8AC3E}">
        <p14:creationId xmlns:p14="http://schemas.microsoft.com/office/powerpoint/2010/main" val="42700436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D47152-1FA5-FC41-11ED-F041CE184508}"/>
              </a:ext>
            </a:extLst>
          </p:cNvPr>
          <p:cNvSpPr>
            <a:spLocks noGrp="1"/>
          </p:cNvSpPr>
          <p:nvPr>
            <p:ph idx="1"/>
          </p:nvPr>
        </p:nvSpPr>
        <p:spPr>
          <a:xfrm>
            <a:off x="555171" y="957943"/>
            <a:ext cx="10798629" cy="5219020"/>
          </a:xfrm>
        </p:spPr>
        <p:txBody>
          <a:bodyPr/>
          <a:lstStyle/>
          <a:p>
            <a:r>
              <a:rPr lang="en-US" b="0" dirty="0"/>
              <a:t>Skewness of data:</a:t>
            </a:r>
          </a:p>
          <a:p>
            <a:r>
              <a:rPr lang="en-US" b="0" dirty="0"/>
              <a:t>Skewness of data is nothing but a measure of symmetry in distribution.</a:t>
            </a:r>
          </a:p>
          <a:p>
            <a:r>
              <a:rPr lang="en-US" b="0" dirty="0"/>
              <a:t>Where a symmetrical dataset consists of skewness value which is equal to ‘0’</a:t>
            </a:r>
          </a:p>
          <a:p>
            <a:r>
              <a:rPr lang="en-US" b="0" dirty="0"/>
              <a:t>Bit we found the skewness of our dataset is “</a:t>
            </a:r>
            <a:r>
              <a:rPr lang="en-US" b="0" i="0" dirty="0">
                <a:solidFill>
                  <a:srgbClr val="212121"/>
                </a:solidFill>
                <a:effectLst/>
                <a:latin typeface="Courier New" panose="02070309020205020404" pitchFamily="49" charset="0"/>
              </a:rPr>
              <a:t>1.8828757597682129”.</a:t>
            </a:r>
          </a:p>
        </p:txBody>
      </p:sp>
      <p:sp>
        <p:nvSpPr>
          <p:cNvPr id="4" name="Date Placeholder 3">
            <a:extLst>
              <a:ext uri="{FF2B5EF4-FFF2-40B4-BE49-F238E27FC236}">
                <a16:creationId xmlns:a16="http://schemas.microsoft.com/office/drawing/2014/main" id="{D1689AB8-EB65-DC9B-F707-6F6B446A2A0A}"/>
              </a:ext>
            </a:extLst>
          </p:cNvPr>
          <p:cNvSpPr>
            <a:spLocks noGrp="1"/>
          </p:cNvSpPr>
          <p:nvPr>
            <p:ph type="dt" sz="half" idx="10"/>
          </p:nvPr>
        </p:nvSpPr>
        <p:spPr/>
        <p:txBody>
          <a:bodyPr/>
          <a:lstStyle/>
          <a:p>
            <a:fld id="{5E881F42-D6C2-D448-908B-FA63F4D279C8}" type="datetime1">
              <a:rPr lang="en-US" smtClean="0"/>
              <a:t>11/4/2022</a:t>
            </a:fld>
            <a:endParaRPr lang="en-US"/>
          </a:p>
        </p:txBody>
      </p:sp>
    </p:spTree>
    <p:extLst>
      <p:ext uri="{BB962C8B-B14F-4D97-AF65-F5344CB8AC3E}">
        <p14:creationId xmlns:p14="http://schemas.microsoft.com/office/powerpoint/2010/main" val="37279308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62A601BF-39F1-8A08-5906-9E95C63EFDCC}"/>
              </a:ext>
            </a:extLst>
          </p:cNvPr>
          <p:cNvPicPr>
            <a:picLocks noGrp="1" noChangeAspect="1"/>
          </p:cNvPicPr>
          <p:nvPr>
            <p:ph idx="1"/>
          </p:nvPr>
        </p:nvPicPr>
        <p:blipFill>
          <a:blip r:embed="rId2"/>
          <a:stretch>
            <a:fillRect/>
          </a:stretch>
        </p:blipFill>
        <p:spPr>
          <a:xfrm>
            <a:off x="2059806" y="906973"/>
            <a:ext cx="7171280" cy="4934140"/>
          </a:xfrm>
        </p:spPr>
      </p:pic>
      <p:sp>
        <p:nvSpPr>
          <p:cNvPr id="4" name="Date Placeholder 3">
            <a:extLst>
              <a:ext uri="{FF2B5EF4-FFF2-40B4-BE49-F238E27FC236}">
                <a16:creationId xmlns:a16="http://schemas.microsoft.com/office/drawing/2014/main" id="{1418B6C6-F7C4-AEA7-C346-E1842E41C251}"/>
              </a:ext>
            </a:extLst>
          </p:cNvPr>
          <p:cNvSpPr>
            <a:spLocks noGrp="1"/>
          </p:cNvSpPr>
          <p:nvPr>
            <p:ph type="dt" sz="half" idx="10"/>
          </p:nvPr>
        </p:nvSpPr>
        <p:spPr/>
        <p:txBody>
          <a:bodyPr/>
          <a:lstStyle/>
          <a:p>
            <a:fld id="{5E881F42-D6C2-D448-908B-FA63F4D279C8}" type="datetime1">
              <a:rPr lang="en-US" smtClean="0"/>
              <a:t>11/4/2022</a:t>
            </a:fld>
            <a:endParaRPr lang="en-US"/>
          </a:p>
        </p:txBody>
      </p:sp>
    </p:spTree>
    <p:extLst>
      <p:ext uri="{BB962C8B-B14F-4D97-AF65-F5344CB8AC3E}">
        <p14:creationId xmlns:p14="http://schemas.microsoft.com/office/powerpoint/2010/main" val="6500111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57DABA-C6AE-C472-5786-E5DDA01DFDD8}"/>
              </a:ext>
            </a:extLst>
          </p:cNvPr>
          <p:cNvSpPr>
            <a:spLocks noGrp="1"/>
          </p:cNvSpPr>
          <p:nvPr>
            <p:ph idx="1"/>
          </p:nvPr>
        </p:nvSpPr>
        <p:spPr>
          <a:xfrm>
            <a:off x="446314" y="881743"/>
            <a:ext cx="10907486" cy="5295220"/>
          </a:xfrm>
        </p:spPr>
        <p:txBody>
          <a:bodyPr/>
          <a:lstStyle/>
          <a:p>
            <a:r>
              <a:rPr lang="en-US" b="0" dirty="0"/>
              <a:t>After applying log transform, the skewness of the sales price is reduced to the following value </a:t>
            </a:r>
          </a:p>
          <a:p>
            <a:r>
              <a:rPr lang="en-US" b="0" i="0" dirty="0">
                <a:solidFill>
                  <a:srgbClr val="212121"/>
                </a:solidFill>
                <a:effectLst/>
                <a:latin typeface="Courier New" panose="02070309020205020404" pitchFamily="49" charset="0"/>
              </a:rPr>
              <a:t>0.12134661989685329</a:t>
            </a:r>
          </a:p>
          <a:p>
            <a:endParaRPr lang="en-US" b="0" dirty="0"/>
          </a:p>
        </p:txBody>
      </p:sp>
      <p:sp>
        <p:nvSpPr>
          <p:cNvPr id="4" name="Date Placeholder 3">
            <a:extLst>
              <a:ext uri="{FF2B5EF4-FFF2-40B4-BE49-F238E27FC236}">
                <a16:creationId xmlns:a16="http://schemas.microsoft.com/office/drawing/2014/main" id="{55FFB371-0901-99BE-D751-A9C09A7805D2}"/>
              </a:ext>
            </a:extLst>
          </p:cNvPr>
          <p:cNvSpPr>
            <a:spLocks noGrp="1"/>
          </p:cNvSpPr>
          <p:nvPr>
            <p:ph type="dt" sz="half" idx="10"/>
          </p:nvPr>
        </p:nvSpPr>
        <p:spPr/>
        <p:txBody>
          <a:bodyPr/>
          <a:lstStyle/>
          <a:p>
            <a:fld id="{5E881F42-D6C2-D448-908B-FA63F4D279C8}" type="datetime1">
              <a:rPr lang="en-US" smtClean="0"/>
              <a:t>11/4/2022</a:t>
            </a:fld>
            <a:endParaRPr lang="en-US"/>
          </a:p>
        </p:txBody>
      </p:sp>
      <p:pic>
        <p:nvPicPr>
          <p:cNvPr id="9" name="Picture 8">
            <a:extLst>
              <a:ext uri="{FF2B5EF4-FFF2-40B4-BE49-F238E27FC236}">
                <a16:creationId xmlns:a16="http://schemas.microsoft.com/office/drawing/2014/main" id="{D839E260-BDBD-4E3E-57B2-D4D4D44A35B9}"/>
              </a:ext>
            </a:extLst>
          </p:cNvPr>
          <p:cNvPicPr>
            <a:picLocks noChangeAspect="1"/>
          </p:cNvPicPr>
          <p:nvPr/>
        </p:nvPicPr>
        <p:blipFill>
          <a:blip r:embed="rId2"/>
          <a:stretch>
            <a:fillRect/>
          </a:stretch>
        </p:blipFill>
        <p:spPr>
          <a:xfrm>
            <a:off x="1264000" y="2629160"/>
            <a:ext cx="6105629" cy="3661430"/>
          </a:xfrm>
          <a:prstGeom prst="rect">
            <a:avLst/>
          </a:prstGeom>
        </p:spPr>
      </p:pic>
    </p:spTree>
    <p:extLst>
      <p:ext uri="{BB962C8B-B14F-4D97-AF65-F5344CB8AC3E}">
        <p14:creationId xmlns:p14="http://schemas.microsoft.com/office/powerpoint/2010/main" val="922325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A09970-5494-740A-F2D9-3CAF41F6CCA6}"/>
              </a:ext>
            </a:extLst>
          </p:cNvPr>
          <p:cNvSpPr>
            <a:spLocks noGrp="1"/>
          </p:cNvSpPr>
          <p:nvPr>
            <p:ph idx="1"/>
          </p:nvPr>
        </p:nvSpPr>
        <p:spPr>
          <a:xfrm>
            <a:off x="533400" y="859971"/>
            <a:ext cx="10820400" cy="5316992"/>
          </a:xfrm>
        </p:spPr>
        <p:txBody>
          <a:bodyPr/>
          <a:lstStyle/>
          <a:p>
            <a:r>
              <a:rPr lang="en-US" b="0" dirty="0">
                <a:solidFill>
                  <a:srgbClr val="212529"/>
                </a:solidFill>
                <a:effectLst/>
                <a:latin typeface="Source Sans Pro" panose="020B0503030403020204" pitchFamily="34" charset="0"/>
                <a:ea typeface="Calibri" panose="020F0502020204030204" pitchFamily="34" charset="0"/>
                <a:cs typeface="Times New Roman" panose="02020603050405020304" pitchFamily="18" charset="0"/>
              </a:rPr>
              <a:t>Importantly, the predictions generated by the final model will also be log-transformed, so we’ll need to convert these predictions back to their original form later.</a:t>
            </a:r>
            <a:endParaRPr lang="en-US" b="0" dirty="0">
              <a:effectLst/>
              <a:latin typeface="Calibri" panose="020F0502020204030204" pitchFamily="34" charset="0"/>
              <a:ea typeface="Calibri" panose="020F0502020204030204" pitchFamily="34" charset="0"/>
              <a:cs typeface="Times New Roman" panose="02020603050405020304" pitchFamily="18" charset="0"/>
            </a:endParaRPr>
          </a:p>
          <a:p>
            <a:r>
              <a:rPr lang="en-US" b="0" dirty="0">
                <a:solidFill>
                  <a:srgbClr val="212529"/>
                </a:solidFill>
                <a:effectLst/>
                <a:latin typeface="Source Sans Pro" panose="020B0503030403020204" pitchFamily="34" charset="0"/>
                <a:ea typeface="Calibri" panose="020F0502020204030204" pitchFamily="34" charset="0"/>
                <a:cs typeface="Times New Roman" panose="02020603050405020304" pitchFamily="18" charset="0"/>
              </a:rPr>
              <a:t>Where np.log() is used to transform the variable, for reverse transformation will use </a:t>
            </a:r>
            <a:r>
              <a:rPr lang="en-US" b="0" dirty="0" err="1">
                <a:solidFill>
                  <a:srgbClr val="212529"/>
                </a:solidFill>
                <a:effectLst/>
                <a:latin typeface="Source Sans Pro" panose="020B0503030403020204" pitchFamily="34" charset="0"/>
                <a:ea typeface="Calibri" panose="020F0502020204030204" pitchFamily="34" charset="0"/>
                <a:cs typeface="Times New Roman" panose="02020603050405020304" pitchFamily="18" charset="0"/>
              </a:rPr>
              <a:t>np.exp</a:t>
            </a:r>
            <a:r>
              <a:rPr lang="en-US" b="0" dirty="0">
                <a:solidFill>
                  <a:srgbClr val="212529"/>
                </a:solidFill>
                <a:effectLst/>
                <a:latin typeface="Source Sans Pro" panose="020B0503030403020204" pitchFamily="34" charset="0"/>
                <a:ea typeface="Calibri" panose="020F0502020204030204" pitchFamily="34" charset="0"/>
                <a:cs typeface="Times New Roman" panose="02020603050405020304" pitchFamily="18" charset="0"/>
              </a:rPr>
              <a:t>().</a:t>
            </a:r>
            <a:endParaRPr lang="en-US" b="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b="0" dirty="0"/>
          </a:p>
        </p:txBody>
      </p:sp>
      <p:sp>
        <p:nvSpPr>
          <p:cNvPr id="4" name="Date Placeholder 3">
            <a:extLst>
              <a:ext uri="{FF2B5EF4-FFF2-40B4-BE49-F238E27FC236}">
                <a16:creationId xmlns:a16="http://schemas.microsoft.com/office/drawing/2014/main" id="{98A829E5-47D6-A648-B9D9-E6D9C0702E1A}"/>
              </a:ext>
            </a:extLst>
          </p:cNvPr>
          <p:cNvSpPr>
            <a:spLocks noGrp="1"/>
          </p:cNvSpPr>
          <p:nvPr>
            <p:ph type="dt" sz="half" idx="10"/>
          </p:nvPr>
        </p:nvSpPr>
        <p:spPr/>
        <p:txBody>
          <a:bodyPr/>
          <a:lstStyle/>
          <a:p>
            <a:fld id="{5E881F42-D6C2-D448-908B-FA63F4D279C8}" type="datetime1">
              <a:rPr lang="en-US" smtClean="0"/>
              <a:t>11/4/2022</a:t>
            </a:fld>
            <a:endParaRPr lang="en-US"/>
          </a:p>
        </p:txBody>
      </p:sp>
    </p:spTree>
    <p:extLst>
      <p:ext uri="{BB962C8B-B14F-4D97-AF65-F5344CB8AC3E}">
        <p14:creationId xmlns:p14="http://schemas.microsoft.com/office/powerpoint/2010/main" val="25789256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EE94B-EBBC-328A-9C8B-9A9D76CBFF93}"/>
              </a:ext>
            </a:extLst>
          </p:cNvPr>
          <p:cNvSpPr>
            <a:spLocks noGrp="1"/>
          </p:cNvSpPr>
          <p:nvPr>
            <p:ph type="title"/>
          </p:nvPr>
        </p:nvSpPr>
        <p:spPr>
          <a:xfrm>
            <a:off x="838200" y="365125"/>
            <a:ext cx="10450286" cy="1325563"/>
          </a:xfrm>
        </p:spPr>
        <p:txBody>
          <a:bodyPr/>
          <a:lstStyle/>
          <a:p>
            <a:r>
              <a:rPr lang="en-US" b="0" dirty="0"/>
              <a:t>Recap</a:t>
            </a:r>
          </a:p>
        </p:txBody>
      </p:sp>
      <p:sp>
        <p:nvSpPr>
          <p:cNvPr id="3" name="Content Placeholder 2">
            <a:extLst>
              <a:ext uri="{FF2B5EF4-FFF2-40B4-BE49-F238E27FC236}">
                <a16:creationId xmlns:a16="http://schemas.microsoft.com/office/drawing/2014/main" id="{C415C836-19F9-C8D7-B97B-FFD2618F4702}"/>
              </a:ext>
            </a:extLst>
          </p:cNvPr>
          <p:cNvSpPr>
            <a:spLocks noGrp="1"/>
          </p:cNvSpPr>
          <p:nvPr>
            <p:ph idx="1"/>
          </p:nvPr>
        </p:nvSpPr>
        <p:spPr>
          <a:xfrm>
            <a:off x="696686" y="1690688"/>
            <a:ext cx="10657114" cy="4486275"/>
          </a:xfrm>
        </p:spPr>
        <p:txBody>
          <a:bodyPr/>
          <a:lstStyle/>
          <a:p>
            <a:r>
              <a:rPr lang="en-US" b="0" dirty="0"/>
              <a:t>Let’s make a quick glance at previous slides.</a:t>
            </a:r>
          </a:p>
          <a:p>
            <a:r>
              <a:rPr lang="en-US" b="0" dirty="0"/>
              <a:t>Abstract</a:t>
            </a:r>
          </a:p>
          <a:p>
            <a:r>
              <a:rPr lang="en-US" b="0" dirty="0"/>
              <a:t>Different types of regression models</a:t>
            </a:r>
          </a:p>
          <a:p>
            <a:r>
              <a:rPr lang="en-US" b="0" dirty="0"/>
              <a:t>Identifying customers</a:t>
            </a:r>
          </a:p>
          <a:p>
            <a:r>
              <a:rPr lang="en-US" b="0" dirty="0"/>
              <a:t>Constraints imposed by the customer</a:t>
            </a:r>
          </a:p>
          <a:p>
            <a:r>
              <a:rPr lang="en-US" b="0" dirty="0"/>
              <a:t>Assumptions and risks</a:t>
            </a:r>
          </a:p>
          <a:p>
            <a:r>
              <a:rPr lang="en-US" b="0" dirty="0"/>
              <a:t>Literature review</a:t>
            </a:r>
          </a:p>
          <a:p>
            <a:r>
              <a:rPr lang="en-US" b="0" dirty="0"/>
              <a:t>Execution steps</a:t>
            </a:r>
          </a:p>
          <a:p>
            <a:endParaRPr lang="en-US" b="0" dirty="0"/>
          </a:p>
          <a:p>
            <a:endParaRPr lang="en-US" b="0" dirty="0"/>
          </a:p>
          <a:p>
            <a:endParaRPr lang="en-US" b="0" dirty="0"/>
          </a:p>
          <a:p>
            <a:endParaRPr lang="en-US" b="0" dirty="0"/>
          </a:p>
          <a:p>
            <a:endParaRPr lang="en-US" b="0" dirty="0"/>
          </a:p>
        </p:txBody>
      </p:sp>
      <p:sp>
        <p:nvSpPr>
          <p:cNvPr id="4" name="Date Placeholder 3">
            <a:extLst>
              <a:ext uri="{FF2B5EF4-FFF2-40B4-BE49-F238E27FC236}">
                <a16:creationId xmlns:a16="http://schemas.microsoft.com/office/drawing/2014/main" id="{E9CFEE85-B9DF-1412-C94D-BB22B18D9B18}"/>
              </a:ext>
            </a:extLst>
          </p:cNvPr>
          <p:cNvSpPr>
            <a:spLocks noGrp="1"/>
          </p:cNvSpPr>
          <p:nvPr>
            <p:ph type="dt" sz="half" idx="10"/>
          </p:nvPr>
        </p:nvSpPr>
        <p:spPr/>
        <p:txBody>
          <a:bodyPr/>
          <a:lstStyle/>
          <a:p>
            <a:fld id="{5E881F42-D6C2-D448-908B-FA63F4D279C8}" type="datetime1">
              <a:rPr lang="en-US" smtClean="0"/>
              <a:t>11/4/2022</a:t>
            </a:fld>
            <a:endParaRPr lang="en-US"/>
          </a:p>
        </p:txBody>
      </p:sp>
    </p:spTree>
    <p:extLst>
      <p:ext uri="{BB962C8B-B14F-4D97-AF65-F5344CB8AC3E}">
        <p14:creationId xmlns:p14="http://schemas.microsoft.com/office/powerpoint/2010/main" val="4412850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E18319-DBF6-B6EE-5C1B-AB2CE92D857D}"/>
              </a:ext>
            </a:extLst>
          </p:cNvPr>
          <p:cNvSpPr>
            <a:spLocks noGrp="1"/>
          </p:cNvSpPr>
          <p:nvPr>
            <p:ph idx="1"/>
          </p:nvPr>
        </p:nvSpPr>
        <p:spPr/>
        <p:txBody>
          <a:bodyPr/>
          <a:lstStyle/>
          <a:p>
            <a:r>
              <a:rPr lang="en-US" b="0" dirty="0"/>
              <a:t>Here is the numerical features in train dataset such as </a:t>
            </a:r>
          </a:p>
          <a:p>
            <a:pPr lvl="1"/>
            <a:r>
              <a:rPr lang="en-US" dirty="0"/>
              <a:t>ID</a:t>
            </a:r>
          </a:p>
          <a:p>
            <a:pPr lvl="1"/>
            <a:r>
              <a:rPr lang="en-US" b="0" dirty="0"/>
              <a:t>MS Subclass</a:t>
            </a:r>
          </a:p>
          <a:p>
            <a:pPr lvl="1"/>
            <a:r>
              <a:rPr lang="en-US" dirty="0"/>
              <a:t>Overall Quality</a:t>
            </a:r>
          </a:p>
          <a:p>
            <a:pPr lvl="1"/>
            <a:r>
              <a:rPr lang="en-US" b="0" dirty="0"/>
              <a:t>Overa</a:t>
            </a:r>
            <a:r>
              <a:rPr lang="en-US" dirty="0"/>
              <a:t>ll Condition</a:t>
            </a:r>
          </a:p>
          <a:p>
            <a:pPr lvl="1"/>
            <a:r>
              <a:rPr lang="en-US" b="0" dirty="0"/>
              <a:t>Year Built</a:t>
            </a:r>
          </a:p>
          <a:p>
            <a:pPr marL="457200" lvl="1" indent="0">
              <a:buNone/>
            </a:pPr>
            <a:endParaRPr lang="en-US" b="0" dirty="0"/>
          </a:p>
          <a:p>
            <a:endParaRPr lang="en-US" b="0" dirty="0"/>
          </a:p>
        </p:txBody>
      </p:sp>
      <p:sp>
        <p:nvSpPr>
          <p:cNvPr id="4" name="Date Placeholder 3">
            <a:extLst>
              <a:ext uri="{FF2B5EF4-FFF2-40B4-BE49-F238E27FC236}">
                <a16:creationId xmlns:a16="http://schemas.microsoft.com/office/drawing/2014/main" id="{617B523C-A3CD-BCC8-4CBE-587D03DF077A}"/>
              </a:ext>
            </a:extLst>
          </p:cNvPr>
          <p:cNvSpPr>
            <a:spLocks noGrp="1"/>
          </p:cNvSpPr>
          <p:nvPr>
            <p:ph type="dt" sz="half" idx="10"/>
          </p:nvPr>
        </p:nvSpPr>
        <p:spPr/>
        <p:txBody>
          <a:bodyPr/>
          <a:lstStyle/>
          <a:p>
            <a:fld id="{5E881F42-D6C2-D448-908B-FA63F4D279C8}" type="datetime1">
              <a:rPr lang="en-US" smtClean="0"/>
              <a:t>11/4/2022</a:t>
            </a:fld>
            <a:endParaRPr lang="en-US"/>
          </a:p>
        </p:txBody>
      </p:sp>
    </p:spTree>
    <p:extLst>
      <p:ext uri="{BB962C8B-B14F-4D97-AF65-F5344CB8AC3E}">
        <p14:creationId xmlns:p14="http://schemas.microsoft.com/office/powerpoint/2010/main" val="859571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028F7E-A198-411C-D43E-C51046AA634D}"/>
              </a:ext>
            </a:extLst>
          </p:cNvPr>
          <p:cNvSpPr>
            <a:spLocks noGrp="1"/>
          </p:cNvSpPr>
          <p:nvPr>
            <p:ph idx="1"/>
          </p:nvPr>
        </p:nvSpPr>
        <p:spPr/>
        <p:txBody>
          <a:bodyPr/>
          <a:lstStyle/>
          <a:p>
            <a:r>
              <a:rPr lang="en-US" b="0" i="0" dirty="0">
                <a:effectLst/>
                <a:latin typeface="Arial" panose="020B0604020202020204" pitchFamily="34" charset="0"/>
              </a:rPr>
              <a:t>We can practice predicting of house prices using different models and below are the different regression models they are: -</a:t>
            </a:r>
          </a:p>
          <a:p>
            <a:pPr marL="0" indent="0">
              <a:buNone/>
            </a:pPr>
            <a:r>
              <a:rPr lang="en-US" b="0" i="0" dirty="0">
                <a:effectLst/>
                <a:latin typeface="Arial" panose="020B0604020202020204" pitchFamily="34" charset="0"/>
              </a:rPr>
              <a:t>1. Linear regression</a:t>
            </a:r>
            <a:br>
              <a:rPr lang="en-US" dirty="0"/>
            </a:br>
            <a:r>
              <a:rPr lang="en-US" b="0" i="0" dirty="0">
                <a:effectLst/>
                <a:latin typeface="Arial" panose="020B0604020202020204" pitchFamily="34" charset="0"/>
              </a:rPr>
              <a:t>2. Random forest regression</a:t>
            </a:r>
            <a:br>
              <a:rPr lang="en-US" dirty="0"/>
            </a:br>
            <a:r>
              <a:rPr lang="en-US" b="0" i="0" dirty="0">
                <a:effectLst/>
                <a:latin typeface="Arial" panose="020B0604020202020204" pitchFamily="34" charset="0"/>
              </a:rPr>
              <a:t>3. Lasso Regression</a:t>
            </a:r>
            <a:br>
              <a:rPr lang="en-US" dirty="0"/>
            </a:br>
            <a:r>
              <a:rPr lang="en-US" b="0" i="0" dirty="0">
                <a:effectLst/>
                <a:latin typeface="Arial" panose="020B0604020202020204" pitchFamily="34" charset="0"/>
              </a:rPr>
              <a:t>4. XGBoost regression model etc.</a:t>
            </a:r>
            <a:endParaRPr lang="en-US" dirty="0"/>
          </a:p>
        </p:txBody>
      </p:sp>
      <p:sp>
        <p:nvSpPr>
          <p:cNvPr id="4" name="Date Placeholder 3">
            <a:extLst>
              <a:ext uri="{FF2B5EF4-FFF2-40B4-BE49-F238E27FC236}">
                <a16:creationId xmlns:a16="http://schemas.microsoft.com/office/drawing/2014/main" id="{171F837D-4553-40C6-43B3-3A8358C77545}"/>
              </a:ext>
            </a:extLst>
          </p:cNvPr>
          <p:cNvSpPr>
            <a:spLocks noGrp="1"/>
          </p:cNvSpPr>
          <p:nvPr>
            <p:ph type="dt" sz="half" idx="10"/>
          </p:nvPr>
        </p:nvSpPr>
        <p:spPr/>
        <p:txBody>
          <a:bodyPr/>
          <a:lstStyle/>
          <a:p>
            <a:fld id="{5E881F42-D6C2-D448-908B-FA63F4D279C8}" type="datetime1">
              <a:rPr lang="en-US" smtClean="0"/>
              <a:t>11/4/2022</a:t>
            </a:fld>
            <a:endParaRPr lang="en-US"/>
          </a:p>
        </p:txBody>
      </p:sp>
    </p:spTree>
    <p:extLst>
      <p:ext uri="{BB962C8B-B14F-4D97-AF65-F5344CB8AC3E}">
        <p14:creationId xmlns:p14="http://schemas.microsoft.com/office/powerpoint/2010/main" val="12540111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FC869169-6CDC-6A32-F7FC-2321CBEE49D1}"/>
              </a:ext>
            </a:extLst>
          </p:cNvPr>
          <p:cNvPicPr>
            <a:picLocks noGrp="1" noChangeAspect="1"/>
          </p:cNvPicPr>
          <p:nvPr>
            <p:ph idx="1"/>
          </p:nvPr>
        </p:nvPicPr>
        <p:blipFill>
          <a:blip r:embed="rId2"/>
          <a:stretch>
            <a:fillRect/>
          </a:stretch>
        </p:blipFill>
        <p:spPr>
          <a:xfrm>
            <a:off x="1149745" y="1048876"/>
            <a:ext cx="8839829" cy="4865061"/>
          </a:xfrm>
          <a:prstGeom prst="rect">
            <a:avLst/>
          </a:prstGeom>
        </p:spPr>
      </p:pic>
      <p:sp>
        <p:nvSpPr>
          <p:cNvPr id="4" name="Date Placeholder 3">
            <a:extLst>
              <a:ext uri="{FF2B5EF4-FFF2-40B4-BE49-F238E27FC236}">
                <a16:creationId xmlns:a16="http://schemas.microsoft.com/office/drawing/2014/main" id="{3167874E-C46E-C34E-A12D-61D82DFAF668}"/>
              </a:ext>
            </a:extLst>
          </p:cNvPr>
          <p:cNvSpPr>
            <a:spLocks noGrp="1"/>
          </p:cNvSpPr>
          <p:nvPr>
            <p:ph type="dt" sz="half" idx="10"/>
          </p:nvPr>
        </p:nvSpPr>
        <p:spPr/>
        <p:txBody>
          <a:bodyPr/>
          <a:lstStyle/>
          <a:p>
            <a:fld id="{5E881F42-D6C2-D448-908B-FA63F4D279C8}" type="datetime1">
              <a:rPr lang="en-US" smtClean="0"/>
              <a:t>11/4/2022</a:t>
            </a:fld>
            <a:endParaRPr lang="en-US"/>
          </a:p>
        </p:txBody>
      </p:sp>
    </p:spTree>
    <p:extLst>
      <p:ext uri="{BB962C8B-B14F-4D97-AF65-F5344CB8AC3E}">
        <p14:creationId xmlns:p14="http://schemas.microsoft.com/office/powerpoint/2010/main" val="42166145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E8B093-299F-6F18-F9FA-52380EA962E0}"/>
              </a:ext>
            </a:extLst>
          </p:cNvPr>
          <p:cNvSpPr>
            <a:spLocks noGrp="1"/>
          </p:cNvSpPr>
          <p:nvPr>
            <p:ph idx="1"/>
          </p:nvPr>
        </p:nvSpPr>
        <p:spPr>
          <a:xfrm>
            <a:off x="838200" y="737419"/>
            <a:ext cx="10515600" cy="5439544"/>
          </a:xfrm>
        </p:spPr>
        <p:txBody>
          <a:bodyPr/>
          <a:lstStyle/>
          <a:p>
            <a:r>
              <a:rPr lang="en-US" b="0" dirty="0"/>
              <a:t>Correlation between numerical features.</a:t>
            </a:r>
          </a:p>
          <a:p>
            <a:endParaRPr lang="en-US" b="0" dirty="0"/>
          </a:p>
        </p:txBody>
      </p:sp>
      <p:sp>
        <p:nvSpPr>
          <p:cNvPr id="4" name="Date Placeholder 3">
            <a:extLst>
              <a:ext uri="{FF2B5EF4-FFF2-40B4-BE49-F238E27FC236}">
                <a16:creationId xmlns:a16="http://schemas.microsoft.com/office/drawing/2014/main" id="{67055D6D-3C21-0291-A624-272B4D453ABC}"/>
              </a:ext>
            </a:extLst>
          </p:cNvPr>
          <p:cNvSpPr>
            <a:spLocks noGrp="1"/>
          </p:cNvSpPr>
          <p:nvPr>
            <p:ph type="dt" sz="half" idx="10"/>
          </p:nvPr>
        </p:nvSpPr>
        <p:spPr/>
        <p:txBody>
          <a:bodyPr/>
          <a:lstStyle/>
          <a:p>
            <a:fld id="{5E881F42-D6C2-D448-908B-FA63F4D279C8}" type="datetime1">
              <a:rPr lang="en-US" smtClean="0"/>
              <a:t>11/4/2022</a:t>
            </a:fld>
            <a:endParaRPr lang="en-US"/>
          </a:p>
        </p:txBody>
      </p:sp>
      <p:pic>
        <p:nvPicPr>
          <p:cNvPr id="6" name="Picture 5">
            <a:extLst>
              <a:ext uri="{FF2B5EF4-FFF2-40B4-BE49-F238E27FC236}">
                <a16:creationId xmlns:a16="http://schemas.microsoft.com/office/drawing/2014/main" id="{EAFEF4BF-7702-0A48-1CD3-859E6AE526EC}"/>
              </a:ext>
            </a:extLst>
          </p:cNvPr>
          <p:cNvPicPr>
            <a:picLocks noChangeAspect="1"/>
          </p:cNvPicPr>
          <p:nvPr/>
        </p:nvPicPr>
        <p:blipFill>
          <a:blip r:embed="rId2"/>
          <a:stretch>
            <a:fillRect/>
          </a:stretch>
        </p:blipFill>
        <p:spPr>
          <a:xfrm>
            <a:off x="1619250" y="1563329"/>
            <a:ext cx="8953500" cy="4370746"/>
          </a:xfrm>
          <a:prstGeom prst="rect">
            <a:avLst/>
          </a:prstGeom>
        </p:spPr>
      </p:pic>
    </p:spTree>
    <p:extLst>
      <p:ext uri="{BB962C8B-B14F-4D97-AF65-F5344CB8AC3E}">
        <p14:creationId xmlns:p14="http://schemas.microsoft.com/office/powerpoint/2010/main" val="13590482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5EC8EF-1A89-DCB0-780B-12552F4C32C6}"/>
              </a:ext>
            </a:extLst>
          </p:cNvPr>
          <p:cNvSpPr>
            <a:spLocks noGrp="1"/>
          </p:cNvSpPr>
          <p:nvPr>
            <p:ph idx="1"/>
          </p:nvPr>
        </p:nvSpPr>
        <p:spPr>
          <a:xfrm>
            <a:off x="838200" y="924232"/>
            <a:ext cx="10515600" cy="5252731"/>
          </a:xfrm>
        </p:spPr>
        <p:txBody>
          <a:bodyPr/>
          <a:lstStyle/>
          <a:p>
            <a:r>
              <a:rPr lang="en-US" b="0" dirty="0"/>
              <a:t>Here is the output of the overall quality of the houses like (1 story, 2story etc.) in the train dataset	</a:t>
            </a:r>
          </a:p>
          <a:p>
            <a:endParaRPr lang="en-US" b="0" dirty="0"/>
          </a:p>
        </p:txBody>
      </p:sp>
      <p:sp>
        <p:nvSpPr>
          <p:cNvPr id="4" name="Date Placeholder 3">
            <a:extLst>
              <a:ext uri="{FF2B5EF4-FFF2-40B4-BE49-F238E27FC236}">
                <a16:creationId xmlns:a16="http://schemas.microsoft.com/office/drawing/2014/main" id="{0A12230C-12F9-A288-C4BC-37DDD5BA4CAA}"/>
              </a:ext>
            </a:extLst>
          </p:cNvPr>
          <p:cNvSpPr>
            <a:spLocks noGrp="1"/>
          </p:cNvSpPr>
          <p:nvPr>
            <p:ph type="dt" sz="half" idx="10"/>
          </p:nvPr>
        </p:nvSpPr>
        <p:spPr/>
        <p:txBody>
          <a:bodyPr/>
          <a:lstStyle/>
          <a:p>
            <a:fld id="{5E881F42-D6C2-D448-908B-FA63F4D279C8}" type="datetime1">
              <a:rPr lang="en-US" smtClean="0"/>
              <a:t>11/4/2022</a:t>
            </a:fld>
            <a:endParaRPr lang="en-US"/>
          </a:p>
        </p:txBody>
      </p:sp>
      <p:pic>
        <p:nvPicPr>
          <p:cNvPr id="7" name="Picture 6">
            <a:extLst>
              <a:ext uri="{FF2B5EF4-FFF2-40B4-BE49-F238E27FC236}">
                <a16:creationId xmlns:a16="http://schemas.microsoft.com/office/drawing/2014/main" id="{658B198F-42D3-B332-C8A8-DD2C30B24667}"/>
              </a:ext>
            </a:extLst>
          </p:cNvPr>
          <p:cNvPicPr>
            <a:picLocks noChangeAspect="1"/>
          </p:cNvPicPr>
          <p:nvPr/>
        </p:nvPicPr>
        <p:blipFill>
          <a:blip r:embed="rId2"/>
          <a:stretch>
            <a:fillRect/>
          </a:stretch>
        </p:blipFill>
        <p:spPr>
          <a:xfrm>
            <a:off x="545792" y="2310581"/>
            <a:ext cx="10785987" cy="1813744"/>
          </a:xfrm>
          <a:prstGeom prst="rect">
            <a:avLst/>
          </a:prstGeom>
        </p:spPr>
      </p:pic>
    </p:spTree>
    <p:extLst>
      <p:ext uri="{BB962C8B-B14F-4D97-AF65-F5344CB8AC3E}">
        <p14:creationId xmlns:p14="http://schemas.microsoft.com/office/powerpoint/2010/main" val="40645223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B54A53-458A-724D-BD05-E1698660B8E7}"/>
              </a:ext>
            </a:extLst>
          </p:cNvPr>
          <p:cNvSpPr>
            <a:spLocks noGrp="1"/>
          </p:cNvSpPr>
          <p:nvPr>
            <p:ph idx="1"/>
          </p:nvPr>
        </p:nvSpPr>
        <p:spPr/>
        <p:txBody>
          <a:bodyPr/>
          <a:lstStyle/>
          <a:p>
            <a:r>
              <a:rPr lang="en-US" b="0" dirty="0"/>
              <a:t>We found the total count of every data type such as </a:t>
            </a:r>
          </a:p>
          <a:p>
            <a:pPr lvl="1"/>
            <a:r>
              <a:rPr lang="en-US" dirty="0"/>
              <a:t>Categorical</a:t>
            </a:r>
          </a:p>
          <a:p>
            <a:pPr lvl="1"/>
            <a:r>
              <a:rPr lang="en-US" b="0" dirty="0"/>
              <a:t>Int</a:t>
            </a:r>
          </a:p>
          <a:p>
            <a:pPr lvl="1"/>
            <a:r>
              <a:rPr lang="en-US" dirty="0"/>
              <a:t>Float</a:t>
            </a:r>
            <a:endParaRPr lang="en-US" b="0" dirty="0"/>
          </a:p>
          <a:p>
            <a:pPr marL="457200" lvl="1" indent="0">
              <a:buNone/>
            </a:pPr>
            <a:endParaRPr lang="en-US" b="0" dirty="0"/>
          </a:p>
        </p:txBody>
      </p:sp>
      <p:sp>
        <p:nvSpPr>
          <p:cNvPr id="4" name="Date Placeholder 3">
            <a:extLst>
              <a:ext uri="{FF2B5EF4-FFF2-40B4-BE49-F238E27FC236}">
                <a16:creationId xmlns:a16="http://schemas.microsoft.com/office/drawing/2014/main" id="{A1A19636-C173-5639-9ED4-32B26D775478}"/>
              </a:ext>
            </a:extLst>
          </p:cNvPr>
          <p:cNvSpPr>
            <a:spLocks noGrp="1"/>
          </p:cNvSpPr>
          <p:nvPr>
            <p:ph type="dt" sz="half" idx="10"/>
          </p:nvPr>
        </p:nvSpPr>
        <p:spPr/>
        <p:txBody>
          <a:bodyPr/>
          <a:lstStyle/>
          <a:p>
            <a:fld id="{5E881F42-D6C2-D448-908B-FA63F4D279C8}" type="datetime1">
              <a:rPr lang="en-US" smtClean="0"/>
              <a:t>11/4/2022</a:t>
            </a:fld>
            <a:endParaRPr lang="en-US"/>
          </a:p>
        </p:txBody>
      </p:sp>
      <p:sp>
        <p:nvSpPr>
          <p:cNvPr id="5" name="Footer Placeholder 4">
            <a:extLst>
              <a:ext uri="{FF2B5EF4-FFF2-40B4-BE49-F238E27FC236}">
                <a16:creationId xmlns:a16="http://schemas.microsoft.com/office/drawing/2014/main" id="{0E5F37D6-F558-0CE6-A190-E98CDA3A8BD0}"/>
              </a:ext>
            </a:extLst>
          </p:cNvPr>
          <p:cNvSpPr>
            <a:spLocks noGrp="1"/>
          </p:cNvSpPr>
          <p:nvPr>
            <p:ph type="ftr" sz="quarter" idx="11"/>
          </p:nvPr>
        </p:nvSpPr>
        <p:spPr/>
        <p:txBody>
          <a:bodyPr/>
          <a:lstStyle/>
          <a:p>
            <a:r>
              <a:rPr lang="en-US" dirty="0"/>
              <a:t>House Price prediction using advanced regression techniques</a:t>
            </a:r>
          </a:p>
        </p:txBody>
      </p:sp>
    </p:spTree>
    <p:extLst>
      <p:ext uri="{BB962C8B-B14F-4D97-AF65-F5344CB8AC3E}">
        <p14:creationId xmlns:p14="http://schemas.microsoft.com/office/powerpoint/2010/main" val="22951909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95C16EF-A098-397A-E1D5-841ED65856D1}"/>
              </a:ext>
            </a:extLst>
          </p:cNvPr>
          <p:cNvPicPr>
            <a:picLocks noGrp="1" noChangeAspect="1"/>
          </p:cNvPicPr>
          <p:nvPr>
            <p:ph idx="1"/>
          </p:nvPr>
        </p:nvPicPr>
        <p:blipFill>
          <a:blip r:embed="rId2"/>
          <a:stretch>
            <a:fillRect/>
          </a:stretch>
        </p:blipFill>
        <p:spPr>
          <a:xfrm>
            <a:off x="838200" y="1238865"/>
            <a:ext cx="10515600" cy="4549259"/>
          </a:xfrm>
          <a:prstGeom prst="rect">
            <a:avLst/>
          </a:prstGeom>
        </p:spPr>
      </p:pic>
      <p:sp>
        <p:nvSpPr>
          <p:cNvPr id="4" name="Date Placeholder 3">
            <a:extLst>
              <a:ext uri="{FF2B5EF4-FFF2-40B4-BE49-F238E27FC236}">
                <a16:creationId xmlns:a16="http://schemas.microsoft.com/office/drawing/2014/main" id="{286D8A73-0F41-A09F-0EDC-01B307CD43B1}"/>
              </a:ext>
            </a:extLst>
          </p:cNvPr>
          <p:cNvSpPr>
            <a:spLocks noGrp="1"/>
          </p:cNvSpPr>
          <p:nvPr>
            <p:ph type="dt" sz="half" idx="10"/>
          </p:nvPr>
        </p:nvSpPr>
        <p:spPr/>
        <p:txBody>
          <a:bodyPr/>
          <a:lstStyle/>
          <a:p>
            <a:fld id="{5E881F42-D6C2-D448-908B-FA63F4D279C8}" type="datetime1">
              <a:rPr lang="en-US" smtClean="0"/>
              <a:t>11/4/2022</a:t>
            </a:fld>
            <a:endParaRPr lang="en-US"/>
          </a:p>
        </p:txBody>
      </p:sp>
      <p:sp>
        <p:nvSpPr>
          <p:cNvPr id="5" name="Footer Placeholder 4">
            <a:extLst>
              <a:ext uri="{FF2B5EF4-FFF2-40B4-BE49-F238E27FC236}">
                <a16:creationId xmlns:a16="http://schemas.microsoft.com/office/drawing/2014/main" id="{BAB6DEA6-E163-9DE8-ACA4-3D85271BC1D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058036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F953BE-CCE3-23FA-B495-D19F6479AE1E}"/>
              </a:ext>
            </a:extLst>
          </p:cNvPr>
          <p:cNvSpPr>
            <a:spLocks noGrp="1"/>
          </p:cNvSpPr>
          <p:nvPr>
            <p:ph idx="1"/>
          </p:nvPr>
        </p:nvSpPr>
        <p:spPr>
          <a:xfrm>
            <a:off x="838200" y="766916"/>
            <a:ext cx="10515600" cy="5410047"/>
          </a:xfrm>
        </p:spPr>
        <p:txBody>
          <a:bodyPr/>
          <a:lstStyle/>
          <a:p>
            <a:pPr marL="0" indent="0">
              <a:buNone/>
            </a:pPr>
            <a:r>
              <a:rPr lang="en-US" b="0" dirty="0"/>
              <a:t> Here is the plot for the number of unique values of categorical features</a:t>
            </a:r>
          </a:p>
          <a:p>
            <a:pPr marL="0" indent="0">
              <a:buNone/>
            </a:pPr>
            <a:endParaRPr lang="en-US" b="0" dirty="0"/>
          </a:p>
        </p:txBody>
      </p:sp>
      <p:sp>
        <p:nvSpPr>
          <p:cNvPr id="4" name="Date Placeholder 3">
            <a:extLst>
              <a:ext uri="{FF2B5EF4-FFF2-40B4-BE49-F238E27FC236}">
                <a16:creationId xmlns:a16="http://schemas.microsoft.com/office/drawing/2014/main" id="{C7B9D412-7ADA-4A7B-B354-92A4B43DFC9F}"/>
              </a:ext>
            </a:extLst>
          </p:cNvPr>
          <p:cNvSpPr>
            <a:spLocks noGrp="1"/>
          </p:cNvSpPr>
          <p:nvPr>
            <p:ph type="dt" sz="half" idx="10"/>
          </p:nvPr>
        </p:nvSpPr>
        <p:spPr/>
        <p:txBody>
          <a:bodyPr/>
          <a:lstStyle/>
          <a:p>
            <a:fld id="{5E881F42-D6C2-D448-908B-FA63F4D279C8}" type="datetime1">
              <a:rPr lang="en-US" smtClean="0"/>
              <a:t>11/4/2022</a:t>
            </a:fld>
            <a:endParaRPr lang="en-US"/>
          </a:p>
        </p:txBody>
      </p:sp>
      <p:pic>
        <p:nvPicPr>
          <p:cNvPr id="6" name="Picture 5">
            <a:extLst>
              <a:ext uri="{FF2B5EF4-FFF2-40B4-BE49-F238E27FC236}">
                <a16:creationId xmlns:a16="http://schemas.microsoft.com/office/drawing/2014/main" id="{968A3A9F-09F0-5659-9565-98DA24591C74}"/>
              </a:ext>
            </a:extLst>
          </p:cNvPr>
          <p:cNvPicPr>
            <a:picLocks noChangeAspect="1"/>
          </p:cNvPicPr>
          <p:nvPr/>
        </p:nvPicPr>
        <p:blipFill>
          <a:blip r:embed="rId2"/>
          <a:stretch>
            <a:fillRect/>
          </a:stretch>
        </p:blipFill>
        <p:spPr>
          <a:xfrm>
            <a:off x="658761" y="1386350"/>
            <a:ext cx="10242807" cy="3952566"/>
          </a:xfrm>
          <a:prstGeom prst="rect">
            <a:avLst/>
          </a:prstGeom>
        </p:spPr>
      </p:pic>
    </p:spTree>
    <p:extLst>
      <p:ext uri="{BB962C8B-B14F-4D97-AF65-F5344CB8AC3E}">
        <p14:creationId xmlns:p14="http://schemas.microsoft.com/office/powerpoint/2010/main" val="6059447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15C714-5D89-F061-6967-06BC771F8473}"/>
              </a:ext>
            </a:extLst>
          </p:cNvPr>
          <p:cNvSpPr>
            <a:spLocks noGrp="1"/>
          </p:cNvSpPr>
          <p:nvPr>
            <p:ph idx="1"/>
          </p:nvPr>
        </p:nvSpPr>
        <p:spPr>
          <a:xfrm>
            <a:off x="838200" y="609600"/>
            <a:ext cx="10515600" cy="5567363"/>
          </a:xfrm>
        </p:spPr>
        <p:txBody>
          <a:bodyPr/>
          <a:lstStyle/>
          <a:p>
            <a:r>
              <a:rPr lang="en-US" b="0" dirty="0"/>
              <a:t>Total count of null values in the entire dataset</a:t>
            </a:r>
          </a:p>
          <a:p>
            <a:endParaRPr lang="en-US" b="0" dirty="0"/>
          </a:p>
        </p:txBody>
      </p:sp>
      <p:sp>
        <p:nvSpPr>
          <p:cNvPr id="4" name="Date Placeholder 3">
            <a:extLst>
              <a:ext uri="{FF2B5EF4-FFF2-40B4-BE49-F238E27FC236}">
                <a16:creationId xmlns:a16="http://schemas.microsoft.com/office/drawing/2014/main" id="{D917FEF9-A4DB-C0D8-8AF7-9B6DA1D74301}"/>
              </a:ext>
            </a:extLst>
          </p:cNvPr>
          <p:cNvSpPr>
            <a:spLocks noGrp="1"/>
          </p:cNvSpPr>
          <p:nvPr>
            <p:ph type="dt" sz="half" idx="10"/>
          </p:nvPr>
        </p:nvSpPr>
        <p:spPr/>
        <p:txBody>
          <a:bodyPr/>
          <a:lstStyle/>
          <a:p>
            <a:fld id="{5E881F42-D6C2-D448-908B-FA63F4D279C8}" type="datetime1">
              <a:rPr lang="en-US" smtClean="0"/>
              <a:t>11/4/2022</a:t>
            </a:fld>
            <a:endParaRPr lang="en-US"/>
          </a:p>
        </p:txBody>
      </p:sp>
      <p:pic>
        <p:nvPicPr>
          <p:cNvPr id="7" name="Picture 6">
            <a:extLst>
              <a:ext uri="{FF2B5EF4-FFF2-40B4-BE49-F238E27FC236}">
                <a16:creationId xmlns:a16="http://schemas.microsoft.com/office/drawing/2014/main" id="{18DE37BD-5D99-25FC-75EC-B32574727068}"/>
              </a:ext>
            </a:extLst>
          </p:cNvPr>
          <p:cNvPicPr>
            <a:picLocks noChangeAspect="1"/>
          </p:cNvPicPr>
          <p:nvPr/>
        </p:nvPicPr>
        <p:blipFill>
          <a:blip r:embed="rId2"/>
          <a:stretch>
            <a:fillRect/>
          </a:stretch>
        </p:blipFill>
        <p:spPr>
          <a:xfrm>
            <a:off x="979846" y="1043603"/>
            <a:ext cx="4057650" cy="5133360"/>
          </a:xfrm>
          <a:prstGeom prst="rect">
            <a:avLst/>
          </a:prstGeom>
        </p:spPr>
      </p:pic>
      <p:pic>
        <p:nvPicPr>
          <p:cNvPr id="9" name="Picture 8">
            <a:extLst>
              <a:ext uri="{FF2B5EF4-FFF2-40B4-BE49-F238E27FC236}">
                <a16:creationId xmlns:a16="http://schemas.microsoft.com/office/drawing/2014/main" id="{1CBD9F44-7598-C0E3-A9D7-FF40A5C139F0}"/>
              </a:ext>
            </a:extLst>
          </p:cNvPr>
          <p:cNvPicPr>
            <a:picLocks noChangeAspect="1"/>
          </p:cNvPicPr>
          <p:nvPr/>
        </p:nvPicPr>
        <p:blipFill>
          <a:blip r:embed="rId3"/>
          <a:stretch>
            <a:fillRect/>
          </a:stretch>
        </p:blipFill>
        <p:spPr>
          <a:xfrm>
            <a:off x="5179142" y="1779638"/>
            <a:ext cx="4286250" cy="4320201"/>
          </a:xfrm>
          <a:prstGeom prst="rect">
            <a:avLst/>
          </a:prstGeom>
        </p:spPr>
      </p:pic>
    </p:spTree>
    <p:extLst>
      <p:ext uri="{BB962C8B-B14F-4D97-AF65-F5344CB8AC3E}">
        <p14:creationId xmlns:p14="http://schemas.microsoft.com/office/powerpoint/2010/main" val="34005508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B44B89-CFAE-FF11-3B73-96DF62CA7B59}"/>
              </a:ext>
            </a:extLst>
          </p:cNvPr>
          <p:cNvSpPr>
            <a:spLocks noGrp="1"/>
          </p:cNvSpPr>
          <p:nvPr>
            <p:ph idx="1"/>
          </p:nvPr>
        </p:nvSpPr>
        <p:spPr>
          <a:xfrm>
            <a:off x="838200" y="796413"/>
            <a:ext cx="10515600" cy="5380550"/>
          </a:xfrm>
        </p:spPr>
        <p:txBody>
          <a:bodyPr/>
          <a:lstStyle/>
          <a:p>
            <a:r>
              <a:rPr lang="en-US" b="0" dirty="0"/>
              <a:t>Now we can take a look at the correlation heatmap</a:t>
            </a:r>
          </a:p>
          <a:p>
            <a:endParaRPr lang="en-US" b="0" dirty="0"/>
          </a:p>
        </p:txBody>
      </p:sp>
      <p:sp>
        <p:nvSpPr>
          <p:cNvPr id="4" name="Date Placeholder 3">
            <a:extLst>
              <a:ext uri="{FF2B5EF4-FFF2-40B4-BE49-F238E27FC236}">
                <a16:creationId xmlns:a16="http://schemas.microsoft.com/office/drawing/2014/main" id="{1C019D26-73CC-3116-14B1-6B81212B879D}"/>
              </a:ext>
            </a:extLst>
          </p:cNvPr>
          <p:cNvSpPr>
            <a:spLocks noGrp="1"/>
          </p:cNvSpPr>
          <p:nvPr>
            <p:ph type="dt" sz="half" idx="10"/>
          </p:nvPr>
        </p:nvSpPr>
        <p:spPr/>
        <p:txBody>
          <a:bodyPr/>
          <a:lstStyle/>
          <a:p>
            <a:fld id="{5E881F42-D6C2-D448-908B-FA63F4D279C8}" type="datetime1">
              <a:rPr lang="en-US" smtClean="0"/>
              <a:t>11/4/2022</a:t>
            </a:fld>
            <a:endParaRPr lang="en-US"/>
          </a:p>
        </p:txBody>
      </p:sp>
      <p:sp>
        <p:nvSpPr>
          <p:cNvPr id="5" name="Footer Placeholder 4">
            <a:extLst>
              <a:ext uri="{FF2B5EF4-FFF2-40B4-BE49-F238E27FC236}">
                <a16:creationId xmlns:a16="http://schemas.microsoft.com/office/drawing/2014/main" id="{A98E183B-0BAF-3154-3E88-940F95630DF6}"/>
              </a:ext>
            </a:extLst>
          </p:cNvPr>
          <p:cNvSpPr>
            <a:spLocks noGrp="1"/>
          </p:cNvSpPr>
          <p:nvPr>
            <p:ph type="ftr" sz="quarter" idx="11"/>
          </p:nvPr>
        </p:nvSpPr>
        <p:spPr/>
        <p:txBody>
          <a:bodyPr/>
          <a:lstStyle/>
          <a:p>
            <a:endParaRPr lang="en-US"/>
          </a:p>
        </p:txBody>
      </p:sp>
      <p:pic>
        <p:nvPicPr>
          <p:cNvPr id="6" name="Picture 5">
            <a:extLst>
              <a:ext uri="{FF2B5EF4-FFF2-40B4-BE49-F238E27FC236}">
                <a16:creationId xmlns:a16="http://schemas.microsoft.com/office/drawing/2014/main" id="{E35E8DC4-0C20-8BA6-3598-F29EA57F74CD}"/>
              </a:ext>
            </a:extLst>
          </p:cNvPr>
          <p:cNvPicPr>
            <a:picLocks noChangeAspect="1"/>
          </p:cNvPicPr>
          <p:nvPr/>
        </p:nvPicPr>
        <p:blipFill>
          <a:blip r:embed="rId2"/>
          <a:stretch>
            <a:fillRect/>
          </a:stretch>
        </p:blipFill>
        <p:spPr>
          <a:xfrm>
            <a:off x="249861" y="1227956"/>
            <a:ext cx="11103939" cy="5630044"/>
          </a:xfrm>
          <a:prstGeom prst="rect">
            <a:avLst/>
          </a:prstGeom>
        </p:spPr>
      </p:pic>
    </p:spTree>
    <p:extLst>
      <p:ext uri="{BB962C8B-B14F-4D97-AF65-F5344CB8AC3E}">
        <p14:creationId xmlns:p14="http://schemas.microsoft.com/office/powerpoint/2010/main" val="33463480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49D50DE-46CA-E502-FABC-E6A218306BEB}"/>
              </a:ext>
            </a:extLst>
          </p:cNvPr>
          <p:cNvPicPr>
            <a:picLocks noGrp="1" noChangeAspect="1"/>
          </p:cNvPicPr>
          <p:nvPr>
            <p:ph idx="1"/>
          </p:nvPr>
        </p:nvPicPr>
        <p:blipFill>
          <a:blip r:embed="rId2"/>
          <a:stretch>
            <a:fillRect/>
          </a:stretch>
        </p:blipFill>
        <p:spPr>
          <a:xfrm>
            <a:off x="838200" y="1022555"/>
            <a:ext cx="10515600" cy="5023439"/>
          </a:xfrm>
          <a:prstGeom prst="rect">
            <a:avLst/>
          </a:prstGeom>
        </p:spPr>
      </p:pic>
      <p:sp>
        <p:nvSpPr>
          <p:cNvPr id="4" name="Date Placeholder 3">
            <a:extLst>
              <a:ext uri="{FF2B5EF4-FFF2-40B4-BE49-F238E27FC236}">
                <a16:creationId xmlns:a16="http://schemas.microsoft.com/office/drawing/2014/main" id="{B533B1FC-2CDC-61DD-025F-C5352ABAF332}"/>
              </a:ext>
            </a:extLst>
          </p:cNvPr>
          <p:cNvSpPr>
            <a:spLocks noGrp="1"/>
          </p:cNvSpPr>
          <p:nvPr>
            <p:ph type="dt" sz="half" idx="10"/>
          </p:nvPr>
        </p:nvSpPr>
        <p:spPr/>
        <p:txBody>
          <a:bodyPr/>
          <a:lstStyle/>
          <a:p>
            <a:fld id="{5E881F42-D6C2-D448-908B-FA63F4D279C8}" type="datetime1">
              <a:rPr lang="en-US" smtClean="0"/>
              <a:t>11/4/2022</a:t>
            </a:fld>
            <a:endParaRPr lang="en-US"/>
          </a:p>
        </p:txBody>
      </p:sp>
    </p:spTree>
    <p:extLst>
      <p:ext uri="{BB962C8B-B14F-4D97-AF65-F5344CB8AC3E}">
        <p14:creationId xmlns:p14="http://schemas.microsoft.com/office/powerpoint/2010/main" val="36343102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0189BA-FF75-F28F-97FC-60475D6A1F1F}"/>
              </a:ext>
            </a:extLst>
          </p:cNvPr>
          <p:cNvSpPr>
            <a:spLocks noGrp="1"/>
          </p:cNvSpPr>
          <p:nvPr>
            <p:ph idx="1"/>
          </p:nvPr>
        </p:nvSpPr>
        <p:spPr>
          <a:xfrm>
            <a:off x="838200" y="757084"/>
            <a:ext cx="10515600" cy="5419879"/>
          </a:xfrm>
        </p:spPr>
        <p:txBody>
          <a:bodyPr/>
          <a:lstStyle/>
          <a:p>
            <a:r>
              <a:rPr lang="en-US" b="0" dirty="0"/>
              <a:t> This plot shows the relation between type of houses and number of bedrooms.</a:t>
            </a:r>
          </a:p>
          <a:p>
            <a:endParaRPr lang="en-US" b="0" dirty="0"/>
          </a:p>
        </p:txBody>
      </p:sp>
      <p:sp>
        <p:nvSpPr>
          <p:cNvPr id="4" name="Date Placeholder 3">
            <a:extLst>
              <a:ext uri="{FF2B5EF4-FFF2-40B4-BE49-F238E27FC236}">
                <a16:creationId xmlns:a16="http://schemas.microsoft.com/office/drawing/2014/main" id="{65F63A2B-83C7-5CA6-E156-AA6F65F73202}"/>
              </a:ext>
            </a:extLst>
          </p:cNvPr>
          <p:cNvSpPr>
            <a:spLocks noGrp="1"/>
          </p:cNvSpPr>
          <p:nvPr>
            <p:ph type="dt" sz="half" idx="10"/>
          </p:nvPr>
        </p:nvSpPr>
        <p:spPr/>
        <p:txBody>
          <a:bodyPr/>
          <a:lstStyle/>
          <a:p>
            <a:fld id="{5E881F42-D6C2-D448-908B-FA63F4D279C8}" type="datetime1">
              <a:rPr lang="en-US" smtClean="0"/>
              <a:t>11/4/2022</a:t>
            </a:fld>
            <a:endParaRPr lang="en-US"/>
          </a:p>
        </p:txBody>
      </p:sp>
      <p:pic>
        <p:nvPicPr>
          <p:cNvPr id="6" name="Picture 5">
            <a:extLst>
              <a:ext uri="{FF2B5EF4-FFF2-40B4-BE49-F238E27FC236}">
                <a16:creationId xmlns:a16="http://schemas.microsoft.com/office/drawing/2014/main" id="{06D2D9AB-0BF3-A4FB-1732-B4B4D0D6E717}"/>
              </a:ext>
            </a:extLst>
          </p:cNvPr>
          <p:cNvPicPr>
            <a:picLocks noChangeAspect="1"/>
          </p:cNvPicPr>
          <p:nvPr/>
        </p:nvPicPr>
        <p:blipFill>
          <a:blip r:embed="rId2"/>
          <a:stretch>
            <a:fillRect/>
          </a:stretch>
        </p:blipFill>
        <p:spPr>
          <a:xfrm>
            <a:off x="1890405" y="1769362"/>
            <a:ext cx="7781925" cy="4657725"/>
          </a:xfrm>
          <a:prstGeom prst="rect">
            <a:avLst/>
          </a:prstGeom>
        </p:spPr>
      </p:pic>
    </p:spTree>
    <p:extLst>
      <p:ext uri="{BB962C8B-B14F-4D97-AF65-F5344CB8AC3E}">
        <p14:creationId xmlns:p14="http://schemas.microsoft.com/office/powerpoint/2010/main" val="3164441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8D1BB-6A2A-77F8-7EB2-E8A7E8139D26}"/>
              </a:ext>
            </a:extLst>
          </p:cNvPr>
          <p:cNvSpPr>
            <a:spLocks noGrp="1"/>
          </p:cNvSpPr>
          <p:nvPr>
            <p:ph type="title"/>
          </p:nvPr>
        </p:nvSpPr>
        <p:spPr/>
        <p:txBody>
          <a:bodyPr/>
          <a:lstStyle/>
          <a:p>
            <a:r>
              <a:rPr lang="en-US" dirty="0"/>
              <a:t>XGBoost</a:t>
            </a:r>
          </a:p>
        </p:txBody>
      </p:sp>
      <p:sp>
        <p:nvSpPr>
          <p:cNvPr id="3" name="Content Placeholder 2">
            <a:extLst>
              <a:ext uri="{FF2B5EF4-FFF2-40B4-BE49-F238E27FC236}">
                <a16:creationId xmlns:a16="http://schemas.microsoft.com/office/drawing/2014/main" id="{AB2E01B5-8B6F-1947-F357-C6733447E41D}"/>
              </a:ext>
            </a:extLst>
          </p:cNvPr>
          <p:cNvSpPr>
            <a:spLocks noGrp="1"/>
          </p:cNvSpPr>
          <p:nvPr>
            <p:ph idx="1"/>
          </p:nvPr>
        </p:nvSpPr>
        <p:spPr/>
        <p:txBody>
          <a:bodyPr/>
          <a:lstStyle/>
          <a:p>
            <a:r>
              <a:rPr lang="en-US" b="0" dirty="0"/>
              <a:t>XGBoost (Extreme Gradient Boosting) is a machine learning library that uses boosting framework.</a:t>
            </a:r>
          </a:p>
          <a:p>
            <a:r>
              <a:rPr lang="en-US" b="0" dirty="0"/>
              <a:t>It is scalable.</a:t>
            </a:r>
          </a:p>
          <a:p>
            <a:r>
              <a:rPr lang="en-US" b="0" dirty="0"/>
              <a:t>This model is built sequentially. </a:t>
            </a:r>
          </a:p>
          <a:p>
            <a:r>
              <a:rPr lang="en-US" b="0" dirty="0"/>
              <a:t>It uses the previous classifier's success in the next model to increase the efficiency of the output.</a:t>
            </a:r>
          </a:p>
          <a:p>
            <a:r>
              <a:rPr lang="en-US" b="0" dirty="0"/>
              <a:t>It also processes fast compared to the other algorithms as it uses parallelization</a:t>
            </a:r>
            <a:r>
              <a:rPr lang="en-US" dirty="0"/>
              <a:t>.</a:t>
            </a:r>
          </a:p>
          <a:p>
            <a:endParaRPr lang="en-US" dirty="0"/>
          </a:p>
        </p:txBody>
      </p:sp>
      <p:sp>
        <p:nvSpPr>
          <p:cNvPr id="4" name="Date Placeholder 3">
            <a:extLst>
              <a:ext uri="{FF2B5EF4-FFF2-40B4-BE49-F238E27FC236}">
                <a16:creationId xmlns:a16="http://schemas.microsoft.com/office/drawing/2014/main" id="{E843C634-6A57-7139-A4AF-8871BBB65F12}"/>
              </a:ext>
            </a:extLst>
          </p:cNvPr>
          <p:cNvSpPr>
            <a:spLocks noGrp="1"/>
          </p:cNvSpPr>
          <p:nvPr>
            <p:ph type="dt" sz="half" idx="10"/>
          </p:nvPr>
        </p:nvSpPr>
        <p:spPr/>
        <p:txBody>
          <a:bodyPr/>
          <a:lstStyle/>
          <a:p>
            <a:fld id="{5E881F42-D6C2-D448-908B-FA63F4D279C8}" type="datetime1">
              <a:rPr lang="en-US" smtClean="0"/>
              <a:t>11/4/2022</a:t>
            </a:fld>
            <a:endParaRPr lang="en-US"/>
          </a:p>
        </p:txBody>
      </p:sp>
    </p:spTree>
    <p:extLst>
      <p:ext uri="{BB962C8B-B14F-4D97-AF65-F5344CB8AC3E}">
        <p14:creationId xmlns:p14="http://schemas.microsoft.com/office/powerpoint/2010/main" val="17362319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6201F6-913C-BA15-2386-CA04EFDBEB19}"/>
              </a:ext>
            </a:extLst>
          </p:cNvPr>
          <p:cNvSpPr>
            <a:spLocks noGrp="1"/>
          </p:cNvSpPr>
          <p:nvPr>
            <p:ph idx="1"/>
          </p:nvPr>
        </p:nvSpPr>
        <p:spPr>
          <a:xfrm>
            <a:off x="838200" y="776748"/>
            <a:ext cx="10515600" cy="5400215"/>
          </a:xfrm>
        </p:spPr>
        <p:txBody>
          <a:bodyPr/>
          <a:lstStyle/>
          <a:p>
            <a:r>
              <a:rPr lang="en-US" b="0" dirty="0"/>
              <a:t>This plot represents the relation between condition 1 houses and its count.</a:t>
            </a:r>
          </a:p>
          <a:p>
            <a:endParaRPr lang="en-US" b="0" dirty="0"/>
          </a:p>
        </p:txBody>
      </p:sp>
      <p:sp>
        <p:nvSpPr>
          <p:cNvPr id="4" name="Date Placeholder 3">
            <a:extLst>
              <a:ext uri="{FF2B5EF4-FFF2-40B4-BE49-F238E27FC236}">
                <a16:creationId xmlns:a16="http://schemas.microsoft.com/office/drawing/2014/main" id="{3CCEEEE8-75AB-4BCE-8527-5944EBB699D3}"/>
              </a:ext>
            </a:extLst>
          </p:cNvPr>
          <p:cNvSpPr>
            <a:spLocks noGrp="1"/>
          </p:cNvSpPr>
          <p:nvPr>
            <p:ph type="dt" sz="half" idx="10"/>
          </p:nvPr>
        </p:nvSpPr>
        <p:spPr/>
        <p:txBody>
          <a:bodyPr/>
          <a:lstStyle/>
          <a:p>
            <a:fld id="{5E881F42-D6C2-D448-908B-FA63F4D279C8}" type="datetime1">
              <a:rPr lang="en-US" smtClean="0"/>
              <a:t>11/4/2022</a:t>
            </a:fld>
            <a:endParaRPr lang="en-US"/>
          </a:p>
        </p:txBody>
      </p:sp>
      <p:sp>
        <p:nvSpPr>
          <p:cNvPr id="5" name="Footer Placeholder 4">
            <a:extLst>
              <a:ext uri="{FF2B5EF4-FFF2-40B4-BE49-F238E27FC236}">
                <a16:creationId xmlns:a16="http://schemas.microsoft.com/office/drawing/2014/main" id="{9CEAD09E-DC42-D1B6-2A17-471D7B216AD5}"/>
              </a:ext>
            </a:extLst>
          </p:cNvPr>
          <p:cNvSpPr>
            <a:spLocks noGrp="1"/>
          </p:cNvSpPr>
          <p:nvPr>
            <p:ph type="ftr" sz="quarter" idx="11"/>
          </p:nvPr>
        </p:nvSpPr>
        <p:spPr/>
        <p:txBody>
          <a:bodyPr/>
          <a:lstStyle/>
          <a:p>
            <a:endParaRPr lang="en-US"/>
          </a:p>
        </p:txBody>
      </p:sp>
      <p:pic>
        <p:nvPicPr>
          <p:cNvPr id="6" name="Picture 5">
            <a:extLst>
              <a:ext uri="{FF2B5EF4-FFF2-40B4-BE49-F238E27FC236}">
                <a16:creationId xmlns:a16="http://schemas.microsoft.com/office/drawing/2014/main" id="{CB88EAD1-4279-8696-38CC-47255B8A3643}"/>
              </a:ext>
            </a:extLst>
          </p:cNvPr>
          <p:cNvPicPr>
            <a:picLocks noChangeAspect="1"/>
          </p:cNvPicPr>
          <p:nvPr/>
        </p:nvPicPr>
        <p:blipFill>
          <a:blip r:embed="rId2"/>
          <a:stretch>
            <a:fillRect/>
          </a:stretch>
        </p:blipFill>
        <p:spPr>
          <a:xfrm>
            <a:off x="762000" y="1399411"/>
            <a:ext cx="8696632" cy="5249038"/>
          </a:xfrm>
          <a:prstGeom prst="rect">
            <a:avLst/>
          </a:prstGeom>
        </p:spPr>
      </p:pic>
    </p:spTree>
    <p:extLst>
      <p:ext uri="{BB962C8B-B14F-4D97-AF65-F5344CB8AC3E}">
        <p14:creationId xmlns:p14="http://schemas.microsoft.com/office/powerpoint/2010/main" val="24746342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52FEDB-CFA5-7D61-412C-0177D378A77D}"/>
              </a:ext>
            </a:extLst>
          </p:cNvPr>
          <p:cNvSpPr>
            <a:spLocks noGrp="1"/>
          </p:cNvSpPr>
          <p:nvPr>
            <p:ph idx="1"/>
          </p:nvPr>
        </p:nvSpPr>
        <p:spPr>
          <a:xfrm>
            <a:off x="838200" y="845574"/>
            <a:ext cx="10515600" cy="5331389"/>
          </a:xfrm>
        </p:spPr>
        <p:txBody>
          <a:bodyPr/>
          <a:lstStyle/>
          <a:p>
            <a:r>
              <a:rPr lang="en-US" b="0" dirty="0"/>
              <a:t>Condition 2 houses</a:t>
            </a:r>
          </a:p>
          <a:p>
            <a:endParaRPr lang="en-US" b="0" dirty="0"/>
          </a:p>
        </p:txBody>
      </p:sp>
      <p:sp>
        <p:nvSpPr>
          <p:cNvPr id="4" name="Date Placeholder 3">
            <a:extLst>
              <a:ext uri="{FF2B5EF4-FFF2-40B4-BE49-F238E27FC236}">
                <a16:creationId xmlns:a16="http://schemas.microsoft.com/office/drawing/2014/main" id="{C8680549-A67A-C799-CBE2-5551460E55CF}"/>
              </a:ext>
            </a:extLst>
          </p:cNvPr>
          <p:cNvSpPr>
            <a:spLocks noGrp="1"/>
          </p:cNvSpPr>
          <p:nvPr>
            <p:ph type="dt" sz="half" idx="10"/>
          </p:nvPr>
        </p:nvSpPr>
        <p:spPr/>
        <p:txBody>
          <a:bodyPr/>
          <a:lstStyle/>
          <a:p>
            <a:fld id="{5E881F42-D6C2-D448-908B-FA63F4D279C8}" type="datetime1">
              <a:rPr lang="en-US" smtClean="0"/>
              <a:t>11/4/2022</a:t>
            </a:fld>
            <a:endParaRPr lang="en-US"/>
          </a:p>
        </p:txBody>
      </p:sp>
      <p:pic>
        <p:nvPicPr>
          <p:cNvPr id="6" name="Picture 5">
            <a:extLst>
              <a:ext uri="{FF2B5EF4-FFF2-40B4-BE49-F238E27FC236}">
                <a16:creationId xmlns:a16="http://schemas.microsoft.com/office/drawing/2014/main" id="{680F3DBF-2738-9CC7-BC36-FA86BAA81BB0}"/>
              </a:ext>
            </a:extLst>
          </p:cNvPr>
          <p:cNvPicPr>
            <a:picLocks noChangeAspect="1"/>
          </p:cNvPicPr>
          <p:nvPr/>
        </p:nvPicPr>
        <p:blipFill>
          <a:blip r:embed="rId2"/>
          <a:stretch>
            <a:fillRect/>
          </a:stretch>
        </p:blipFill>
        <p:spPr>
          <a:xfrm>
            <a:off x="1449003" y="1488051"/>
            <a:ext cx="7810500" cy="4524375"/>
          </a:xfrm>
          <a:prstGeom prst="rect">
            <a:avLst/>
          </a:prstGeom>
        </p:spPr>
      </p:pic>
    </p:spTree>
    <p:extLst>
      <p:ext uri="{BB962C8B-B14F-4D97-AF65-F5344CB8AC3E}">
        <p14:creationId xmlns:p14="http://schemas.microsoft.com/office/powerpoint/2010/main" val="2092689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207B60-3678-C7D9-D07B-ED91A24A28B7}"/>
              </a:ext>
            </a:extLst>
          </p:cNvPr>
          <p:cNvSpPr>
            <a:spLocks noGrp="1"/>
          </p:cNvSpPr>
          <p:nvPr>
            <p:ph idx="1"/>
          </p:nvPr>
        </p:nvSpPr>
        <p:spPr>
          <a:xfrm>
            <a:off x="838200" y="1042219"/>
            <a:ext cx="10515600" cy="5134744"/>
          </a:xfrm>
        </p:spPr>
        <p:txBody>
          <a:bodyPr/>
          <a:lstStyle/>
          <a:p>
            <a:r>
              <a:rPr lang="en-US" b="0" dirty="0"/>
              <a:t>Followed by the types of houses here is the graphical representation for every variable with different subtypes and its count</a:t>
            </a:r>
          </a:p>
          <a:p>
            <a:endParaRPr lang="en-US" b="0" dirty="0"/>
          </a:p>
        </p:txBody>
      </p:sp>
      <p:sp>
        <p:nvSpPr>
          <p:cNvPr id="4" name="Date Placeholder 3">
            <a:extLst>
              <a:ext uri="{FF2B5EF4-FFF2-40B4-BE49-F238E27FC236}">
                <a16:creationId xmlns:a16="http://schemas.microsoft.com/office/drawing/2014/main" id="{FDC81538-732D-5CE5-6E84-B956C8EF9AD9}"/>
              </a:ext>
            </a:extLst>
          </p:cNvPr>
          <p:cNvSpPr>
            <a:spLocks noGrp="1"/>
          </p:cNvSpPr>
          <p:nvPr>
            <p:ph type="dt" sz="half" idx="10"/>
          </p:nvPr>
        </p:nvSpPr>
        <p:spPr/>
        <p:txBody>
          <a:bodyPr/>
          <a:lstStyle/>
          <a:p>
            <a:fld id="{5E881F42-D6C2-D448-908B-FA63F4D279C8}" type="datetime1">
              <a:rPr lang="en-US" smtClean="0"/>
              <a:t>11/4/2022</a:t>
            </a:fld>
            <a:endParaRPr lang="en-US"/>
          </a:p>
        </p:txBody>
      </p:sp>
      <p:pic>
        <p:nvPicPr>
          <p:cNvPr id="6" name="Picture 5">
            <a:extLst>
              <a:ext uri="{FF2B5EF4-FFF2-40B4-BE49-F238E27FC236}">
                <a16:creationId xmlns:a16="http://schemas.microsoft.com/office/drawing/2014/main" id="{F8D1B0BB-CC5E-B014-DA9A-7B55076E5BA6}"/>
              </a:ext>
            </a:extLst>
          </p:cNvPr>
          <p:cNvPicPr>
            <a:picLocks noChangeAspect="1"/>
          </p:cNvPicPr>
          <p:nvPr/>
        </p:nvPicPr>
        <p:blipFill>
          <a:blip r:embed="rId2"/>
          <a:stretch>
            <a:fillRect/>
          </a:stretch>
        </p:blipFill>
        <p:spPr>
          <a:xfrm>
            <a:off x="1449003" y="2302011"/>
            <a:ext cx="8622890" cy="2788966"/>
          </a:xfrm>
          <a:prstGeom prst="rect">
            <a:avLst/>
          </a:prstGeom>
        </p:spPr>
      </p:pic>
    </p:spTree>
    <p:extLst>
      <p:ext uri="{BB962C8B-B14F-4D97-AF65-F5344CB8AC3E}">
        <p14:creationId xmlns:p14="http://schemas.microsoft.com/office/powerpoint/2010/main" val="26173856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D80D2F5-6492-3876-33E3-3CEA6DD8EB97}"/>
              </a:ext>
            </a:extLst>
          </p:cNvPr>
          <p:cNvPicPr>
            <a:picLocks noGrp="1" noChangeAspect="1"/>
          </p:cNvPicPr>
          <p:nvPr>
            <p:ph idx="1"/>
          </p:nvPr>
        </p:nvPicPr>
        <p:blipFill>
          <a:blip r:embed="rId2"/>
          <a:stretch>
            <a:fillRect/>
          </a:stretch>
        </p:blipFill>
        <p:spPr>
          <a:xfrm>
            <a:off x="838200" y="1690291"/>
            <a:ext cx="10515600" cy="3779043"/>
          </a:xfrm>
          <a:prstGeom prst="rect">
            <a:avLst/>
          </a:prstGeom>
        </p:spPr>
      </p:pic>
      <p:sp>
        <p:nvSpPr>
          <p:cNvPr id="4" name="Date Placeholder 3">
            <a:extLst>
              <a:ext uri="{FF2B5EF4-FFF2-40B4-BE49-F238E27FC236}">
                <a16:creationId xmlns:a16="http://schemas.microsoft.com/office/drawing/2014/main" id="{173C6430-4FB3-5C96-17B7-7755E96863C7}"/>
              </a:ext>
            </a:extLst>
          </p:cNvPr>
          <p:cNvSpPr>
            <a:spLocks noGrp="1"/>
          </p:cNvSpPr>
          <p:nvPr>
            <p:ph type="dt" sz="half" idx="10"/>
          </p:nvPr>
        </p:nvSpPr>
        <p:spPr/>
        <p:txBody>
          <a:bodyPr/>
          <a:lstStyle/>
          <a:p>
            <a:fld id="{5E881F42-D6C2-D448-908B-FA63F4D279C8}" type="datetime1">
              <a:rPr lang="en-US" smtClean="0"/>
              <a:t>11/4/2022</a:t>
            </a:fld>
            <a:endParaRPr lang="en-US"/>
          </a:p>
        </p:txBody>
      </p:sp>
    </p:spTree>
    <p:extLst>
      <p:ext uri="{BB962C8B-B14F-4D97-AF65-F5344CB8AC3E}">
        <p14:creationId xmlns:p14="http://schemas.microsoft.com/office/powerpoint/2010/main" val="29032845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B19FC39-52CE-0F7B-6588-4CC0DC2FBF39}"/>
              </a:ext>
            </a:extLst>
          </p:cNvPr>
          <p:cNvPicPr>
            <a:picLocks noGrp="1" noChangeAspect="1"/>
          </p:cNvPicPr>
          <p:nvPr>
            <p:ph idx="1"/>
          </p:nvPr>
        </p:nvPicPr>
        <p:blipFill>
          <a:blip r:embed="rId2"/>
          <a:stretch>
            <a:fillRect/>
          </a:stretch>
        </p:blipFill>
        <p:spPr>
          <a:xfrm>
            <a:off x="838200" y="1771710"/>
            <a:ext cx="10515600" cy="3705105"/>
          </a:xfrm>
          <a:prstGeom prst="rect">
            <a:avLst/>
          </a:prstGeom>
        </p:spPr>
      </p:pic>
      <p:sp>
        <p:nvSpPr>
          <p:cNvPr id="4" name="Date Placeholder 3">
            <a:extLst>
              <a:ext uri="{FF2B5EF4-FFF2-40B4-BE49-F238E27FC236}">
                <a16:creationId xmlns:a16="http://schemas.microsoft.com/office/drawing/2014/main" id="{77614D78-5D3A-7480-89FB-4D6A08BB90C9}"/>
              </a:ext>
            </a:extLst>
          </p:cNvPr>
          <p:cNvSpPr>
            <a:spLocks noGrp="1"/>
          </p:cNvSpPr>
          <p:nvPr>
            <p:ph type="dt" sz="half" idx="10"/>
          </p:nvPr>
        </p:nvSpPr>
        <p:spPr/>
        <p:txBody>
          <a:bodyPr/>
          <a:lstStyle/>
          <a:p>
            <a:fld id="{5E881F42-D6C2-D448-908B-FA63F4D279C8}" type="datetime1">
              <a:rPr lang="en-US" smtClean="0"/>
              <a:t>11/4/2022</a:t>
            </a:fld>
            <a:endParaRPr lang="en-US"/>
          </a:p>
        </p:txBody>
      </p:sp>
    </p:spTree>
    <p:extLst>
      <p:ext uri="{BB962C8B-B14F-4D97-AF65-F5344CB8AC3E}">
        <p14:creationId xmlns:p14="http://schemas.microsoft.com/office/powerpoint/2010/main" val="5258686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8CDA8E-9EA3-F485-40F7-3EB9F5886790}"/>
              </a:ext>
            </a:extLst>
          </p:cNvPr>
          <p:cNvSpPr>
            <a:spLocks noGrp="1"/>
          </p:cNvSpPr>
          <p:nvPr>
            <p:ph idx="1"/>
          </p:nvPr>
        </p:nvSpPr>
        <p:spPr>
          <a:xfrm>
            <a:off x="838200" y="1101213"/>
            <a:ext cx="10515600" cy="5075750"/>
          </a:xfrm>
        </p:spPr>
        <p:txBody>
          <a:bodyPr/>
          <a:lstStyle/>
          <a:p>
            <a:r>
              <a:rPr lang="en-US" b="0" dirty="0"/>
              <a:t>Here is the plot between neighborhood and total house count</a:t>
            </a:r>
          </a:p>
        </p:txBody>
      </p:sp>
      <p:sp>
        <p:nvSpPr>
          <p:cNvPr id="4" name="Date Placeholder 3">
            <a:extLst>
              <a:ext uri="{FF2B5EF4-FFF2-40B4-BE49-F238E27FC236}">
                <a16:creationId xmlns:a16="http://schemas.microsoft.com/office/drawing/2014/main" id="{39E5A5A0-1AA2-E268-5138-1C5F2E517A95}"/>
              </a:ext>
            </a:extLst>
          </p:cNvPr>
          <p:cNvSpPr>
            <a:spLocks noGrp="1"/>
          </p:cNvSpPr>
          <p:nvPr>
            <p:ph type="dt" sz="half" idx="10"/>
          </p:nvPr>
        </p:nvSpPr>
        <p:spPr/>
        <p:txBody>
          <a:bodyPr/>
          <a:lstStyle/>
          <a:p>
            <a:fld id="{5E881F42-D6C2-D448-908B-FA63F4D279C8}" type="datetime1">
              <a:rPr lang="en-US" smtClean="0"/>
              <a:t>11/4/2022</a:t>
            </a:fld>
            <a:endParaRPr lang="en-US"/>
          </a:p>
        </p:txBody>
      </p:sp>
      <p:pic>
        <p:nvPicPr>
          <p:cNvPr id="6" name="Picture 5">
            <a:extLst>
              <a:ext uri="{FF2B5EF4-FFF2-40B4-BE49-F238E27FC236}">
                <a16:creationId xmlns:a16="http://schemas.microsoft.com/office/drawing/2014/main" id="{CEAC8355-95D9-DE54-7998-B58426542A53}"/>
              </a:ext>
            </a:extLst>
          </p:cNvPr>
          <p:cNvPicPr>
            <a:picLocks noChangeAspect="1"/>
          </p:cNvPicPr>
          <p:nvPr/>
        </p:nvPicPr>
        <p:blipFill>
          <a:blip r:embed="rId2"/>
          <a:stretch>
            <a:fillRect/>
          </a:stretch>
        </p:blipFill>
        <p:spPr>
          <a:xfrm>
            <a:off x="2321642" y="1603272"/>
            <a:ext cx="6781800" cy="4457700"/>
          </a:xfrm>
          <a:prstGeom prst="rect">
            <a:avLst/>
          </a:prstGeom>
        </p:spPr>
      </p:pic>
    </p:spTree>
    <p:extLst>
      <p:ext uri="{BB962C8B-B14F-4D97-AF65-F5344CB8AC3E}">
        <p14:creationId xmlns:p14="http://schemas.microsoft.com/office/powerpoint/2010/main" val="37855291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56765F-C0BB-A5EF-2885-1E4EACE3BE9E}"/>
              </a:ext>
            </a:extLst>
          </p:cNvPr>
          <p:cNvSpPr>
            <a:spLocks noGrp="1"/>
          </p:cNvSpPr>
          <p:nvPr>
            <p:ph idx="1"/>
          </p:nvPr>
        </p:nvSpPr>
        <p:spPr>
          <a:xfrm>
            <a:off x="838200" y="993058"/>
            <a:ext cx="10515600" cy="5183905"/>
          </a:xfrm>
        </p:spPr>
        <p:txBody>
          <a:bodyPr/>
          <a:lstStyle/>
          <a:p>
            <a:r>
              <a:rPr lang="en-US" b="0" dirty="0"/>
              <a:t>Data transformation</a:t>
            </a:r>
          </a:p>
          <a:p>
            <a:r>
              <a:rPr lang="en-US" b="0" dirty="0"/>
              <a:t>We found “street column” has highest number of categorical values so we need to transform those values into numerical data.</a:t>
            </a:r>
          </a:p>
          <a:p>
            <a:endParaRPr lang="en-US" b="0" dirty="0"/>
          </a:p>
          <a:p>
            <a:endParaRPr lang="en-US" b="0" dirty="0"/>
          </a:p>
        </p:txBody>
      </p:sp>
      <p:sp>
        <p:nvSpPr>
          <p:cNvPr id="4" name="Date Placeholder 3">
            <a:extLst>
              <a:ext uri="{FF2B5EF4-FFF2-40B4-BE49-F238E27FC236}">
                <a16:creationId xmlns:a16="http://schemas.microsoft.com/office/drawing/2014/main" id="{08FDDE6C-EF60-3595-80B1-A9E9A5999A43}"/>
              </a:ext>
            </a:extLst>
          </p:cNvPr>
          <p:cNvSpPr>
            <a:spLocks noGrp="1"/>
          </p:cNvSpPr>
          <p:nvPr>
            <p:ph type="dt" sz="half" idx="10"/>
          </p:nvPr>
        </p:nvSpPr>
        <p:spPr/>
        <p:txBody>
          <a:bodyPr/>
          <a:lstStyle/>
          <a:p>
            <a:fld id="{5E881F42-D6C2-D448-908B-FA63F4D279C8}" type="datetime1">
              <a:rPr lang="en-US" smtClean="0"/>
              <a:t>11/4/2022</a:t>
            </a:fld>
            <a:endParaRPr lang="en-US"/>
          </a:p>
        </p:txBody>
      </p:sp>
      <p:pic>
        <p:nvPicPr>
          <p:cNvPr id="6" name="Picture 5">
            <a:extLst>
              <a:ext uri="{FF2B5EF4-FFF2-40B4-BE49-F238E27FC236}">
                <a16:creationId xmlns:a16="http://schemas.microsoft.com/office/drawing/2014/main" id="{612239A8-2F3E-48A1-47E6-9D049D65214A}"/>
              </a:ext>
            </a:extLst>
          </p:cNvPr>
          <p:cNvPicPr>
            <a:picLocks noChangeAspect="1"/>
          </p:cNvPicPr>
          <p:nvPr/>
        </p:nvPicPr>
        <p:blipFill>
          <a:blip r:embed="rId2"/>
          <a:stretch>
            <a:fillRect/>
          </a:stretch>
        </p:blipFill>
        <p:spPr>
          <a:xfrm>
            <a:off x="2223472" y="2498161"/>
            <a:ext cx="7096125" cy="2943225"/>
          </a:xfrm>
          <a:prstGeom prst="rect">
            <a:avLst/>
          </a:prstGeom>
        </p:spPr>
      </p:pic>
    </p:spTree>
    <p:extLst>
      <p:ext uri="{BB962C8B-B14F-4D97-AF65-F5344CB8AC3E}">
        <p14:creationId xmlns:p14="http://schemas.microsoft.com/office/powerpoint/2010/main" val="9214241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113D444-CA6E-6F89-7C71-EE7862629EC8}"/>
              </a:ext>
            </a:extLst>
          </p:cNvPr>
          <p:cNvSpPr>
            <a:spLocks noGrp="1"/>
          </p:cNvSpPr>
          <p:nvPr>
            <p:ph type="dt" sz="half" idx="10"/>
          </p:nvPr>
        </p:nvSpPr>
        <p:spPr/>
        <p:txBody>
          <a:bodyPr/>
          <a:lstStyle/>
          <a:p>
            <a:fld id="{5E881F42-D6C2-D448-908B-FA63F4D279C8}" type="datetime1">
              <a:rPr lang="en-US" smtClean="0"/>
              <a:t>11/4/2022</a:t>
            </a:fld>
            <a:endParaRPr lang="en-US"/>
          </a:p>
        </p:txBody>
      </p:sp>
      <p:sp>
        <p:nvSpPr>
          <p:cNvPr id="6" name="AutoShape 2">
            <a:extLst>
              <a:ext uri="{FF2B5EF4-FFF2-40B4-BE49-F238E27FC236}">
                <a16:creationId xmlns:a16="http://schemas.microsoft.com/office/drawing/2014/main" id="{ED97F205-CD6C-C669-11CA-5E4D1E653027}"/>
              </a:ext>
            </a:extLst>
          </p:cNvPr>
          <p:cNvSpPr>
            <a:spLocks noGrp="1" noChangeAspect="1" noChangeArrowheads="1"/>
          </p:cNvSpPr>
          <p:nvPr>
            <p:ph idx="1"/>
          </p:nvPr>
        </p:nvSpPr>
        <p:spPr bwMode="auto">
          <a:xfrm>
            <a:off x="838200" y="1003300"/>
            <a:ext cx="10515600" cy="51736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b="0" dirty="0"/>
              <a:t>Here is the steps for “one hot encoding”</a:t>
            </a:r>
          </a:p>
          <a:p>
            <a:endParaRPr lang="en-US" b="0" dirty="0"/>
          </a:p>
        </p:txBody>
      </p:sp>
      <p:pic>
        <p:nvPicPr>
          <p:cNvPr id="8" name="Picture 7">
            <a:extLst>
              <a:ext uri="{FF2B5EF4-FFF2-40B4-BE49-F238E27FC236}">
                <a16:creationId xmlns:a16="http://schemas.microsoft.com/office/drawing/2014/main" id="{22379FBB-5C74-9322-CD42-D335CF920C01}"/>
              </a:ext>
            </a:extLst>
          </p:cNvPr>
          <p:cNvPicPr>
            <a:picLocks noChangeAspect="1"/>
          </p:cNvPicPr>
          <p:nvPr/>
        </p:nvPicPr>
        <p:blipFill>
          <a:blip r:embed="rId2"/>
          <a:stretch>
            <a:fillRect/>
          </a:stretch>
        </p:blipFill>
        <p:spPr>
          <a:xfrm>
            <a:off x="1449003" y="2617531"/>
            <a:ext cx="7724775" cy="895350"/>
          </a:xfrm>
          <a:prstGeom prst="rect">
            <a:avLst/>
          </a:prstGeom>
        </p:spPr>
      </p:pic>
    </p:spTree>
    <p:extLst>
      <p:ext uri="{BB962C8B-B14F-4D97-AF65-F5344CB8AC3E}">
        <p14:creationId xmlns:p14="http://schemas.microsoft.com/office/powerpoint/2010/main" val="16935448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8ACEF4-E40A-43DA-35DC-2479D2999FAD}"/>
              </a:ext>
            </a:extLst>
          </p:cNvPr>
          <p:cNvSpPr>
            <a:spLocks noGrp="1"/>
          </p:cNvSpPr>
          <p:nvPr>
            <p:ph idx="1"/>
          </p:nvPr>
        </p:nvSpPr>
        <p:spPr/>
        <p:txBody>
          <a:bodyPr/>
          <a:lstStyle/>
          <a:p>
            <a:r>
              <a:rPr lang="en-US" b="0" dirty="0"/>
              <a:t>Output for “One hot encoding”</a:t>
            </a:r>
          </a:p>
          <a:p>
            <a:endParaRPr lang="en-US" b="0" dirty="0"/>
          </a:p>
        </p:txBody>
      </p:sp>
      <p:sp>
        <p:nvSpPr>
          <p:cNvPr id="4" name="Date Placeholder 3">
            <a:extLst>
              <a:ext uri="{FF2B5EF4-FFF2-40B4-BE49-F238E27FC236}">
                <a16:creationId xmlns:a16="http://schemas.microsoft.com/office/drawing/2014/main" id="{EEE48C45-C7D1-AA90-472A-68E545B244FE}"/>
              </a:ext>
            </a:extLst>
          </p:cNvPr>
          <p:cNvSpPr>
            <a:spLocks noGrp="1"/>
          </p:cNvSpPr>
          <p:nvPr>
            <p:ph type="dt" sz="half" idx="10"/>
          </p:nvPr>
        </p:nvSpPr>
        <p:spPr/>
        <p:txBody>
          <a:bodyPr/>
          <a:lstStyle/>
          <a:p>
            <a:fld id="{5E881F42-D6C2-D448-908B-FA63F4D279C8}" type="datetime1">
              <a:rPr lang="en-US" smtClean="0"/>
              <a:t>11/4/2022</a:t>
            </a:fld>
            <a:endParaRPr lang="en-US"/>
          </a:p>
        </p:txBody>
      </p:sp>
      <p:pic>
        <p:nvPicPr>
          <p:cNvPr id="6" name="Picture 5">
            <a:extLst>
              <a:ext uri="{FF2B5EF4-FFF2-40B4-BE49-F238E27FC236}">
                <a16:creationId xmlns:a16="http://schemas.microsoft.com/office/drawing/2014/main" id="{9579FF96-D0CC-F7B0-DE8F-659C2C72DC67}"/>
              </a:ext>
            </a:extLst>
          </p:cNvPr>
          <p:cNvPicPr>
            <a:picLocks noChangeAspect="1"/>
          </p:cNvPicPr>
          <p:nvPr/>
        </p:nvPicPr>
        <p:blipFill>
          <a:blip r:embed="rId2"/>
          <a:stretch>
            <a:fillRect/>
          </a:stretch>
        </p:blipFill>
        <p:spPr>
          <a:xfrm>
            <a:off x="2382787" y="2548092"/>
            <a:ext cx="5695950" cy="3295650"/>
          </a:xfrm>
          <a:prstGeom prst="rect">
            <a:avLst/>
          </a:prstGeom>
        </p:spPr>
      </p:pic>
    </p:spTree>
    <p:extLst>
      <p:ext uri="{BB962C8B-B14F-4D97-AF65-F5344CB8AC3E}">
        <p14:creationId xmlns:p14="http://schemas.microsoft.com/office/powerpoint/2010/main" val="21176302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524000" y="4589782"/>
            <a:ext cx="9144000" cy="1088528"/>
          </a:xfrm>
        </p:spPr>
        <p:txBody>
          <a:bodyPr/>
          <a:lstStyle/>
          <a:p>
            <a:r>
              <a:rPr lang="en-US" dirty="0"/>
              <a:t>Thank You.</a:t>
            </a:r>
          </a:p>
        </p:txBody>
      </p:sp>
    </p:spTree>
    <p:extLst>
      <p:ext uri="{BB962C8B-B14F-4D97-AF65-F5344CB8AC3E}">
        <p14:creationId xmlns:p14="http://schemas.microsoft.com/office/powerpoint/2010/main" val="1407021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F8471604-92DF-F755-CB7D-D57C1B9D1DB1}"/>
              </a:ext>
            </a:extLst>
          </p:cNvPr>
          <p:cNvPicPr>
            <a:picLocks noGrp="1" noChangeAspect="1"/>
          </p:cNvPicPr>
          <p:nvPr>
            <p:ph idx="1"/>
          </p:nvPr>
        </p:nvPicPr>
        <p:blipFill>
          <a:blip r:embed="rId2"/>
          <a:stretch>
            <a:fillRect/>
          </a:stretch>
        </p:blipFill>
        <p:spPr>
          <a:xfrm>
            <a:off x="2635045" y="1661652"/>
            <a:ext cx="6912078" cy="3703740"/>
          </a:xfrm>
        </p:spPr>
      </p:pic>
      <p:sp>
        <p:nvSpPr>
          <p:cNvPr id="4" name="Date Placeholder 3">
            <a:extLst>
              <a:ext uri="{FF2B5EF4-FFF2-40B4-BE49-F238E27FC236}">
                <a16:creationId xmlns:a16="http://schemas.microsoft.com/office/drawing/2014/main" id="{335453E7-01E0-ED02-C7B1-6184C9A761CA}"/>
              </a:ext>
            </a:extLst>
          </p:cNvPr>
          <p:cNvSpPr>
            <a:spLocks noGrp="1"/>
          </p:cNvSpPr>
          <p:nvPr>
            <p:ph type="dt" sz="half" idx="10"/>
          </p:nvPr>
        </p:nvSpPr>
        <p:spPr/>
        <p:txBody>
          <a:bodyPr/>
          <a:lstStyle/>
          <a:p>
            <a:fld id="{5E881F42-D6C2-D448-908B-FA63F4D279C8}" type="datetime1">
              <a:rPr lang="en-US" smtClean="0"/>
              <a:t>11/4/2022</a:t>
            </a:fld>
            <a:endParaRPr lang="en-US"/>
          </a:p>
        </p:txBody>
      </p:sp>
    </p:spTree>
    <p:extLst>
      <p:ext uri="{BB962C8B-B14F-4D97-AF65-F5344CB8AC3E}">
        <p14:creationId xmlns:p14="http://schemas.microsoft.com/office/powerpoint/2010/main" val="2604754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79B3D-7E85-67EE-D10D-193E7A5AD8C6}"/>
              </a:ext>
            </a:extLst>
          </p:cNvPr>
          <p:cNvSpPr>
            <a:spLocks noGrp="1"/>
          </p:cNvSpPr>
          <p:nvPr>
            <p:ph type="title"/>
          </p:nvPr>
        </p:nvSpPr>
        <p:spPr/>
        <p:txBody>
          <a:bodyPr/>
          <a:lstStyle/>
          <a:p>
            <a:r>
              <a:rPr lang="en-US" dirty="0"/>
              <a:t>Random Forest</a:t>
            </a:r>
          </a:p>
        </p:txBody>
      </p:sp>
      <p:sp>
        <p:nvSpPr>
          <p:cNvPr id="3" name="Content Placeholder 2">
            <a:extLst>
              <a:ext uri="{FF2B5EF4-FFF2-40B4-BE49-F238E27FC236}">
                <a16:creationId xmlns:a16="http://schemas.microsoft.com/office/drawing/2014/main" id="{DB7D215C-44ED-2992-A974-A0DEA700C6D3}"/>
              </a:ext>
            </a:extLst>
          </p:cNvPr>
          <p:cNvSpPr>
            <a:spLocks noGrp="1"/>
          </p:cNvSpPr>
          <p:nvPr>
            <p:ph idx="1"/>
          </p:nvPr>
        </p:nvSpPr>
        <p:spPr/>
        <p:txBody>
          <a:bodyPr/>
          <a:lstStyle/>
          <a:p>
            <a:r>
              <a:rPr lang="en-US" b="0" dirty="0"/>
              <a:t>Random forest regression is an algorithm that combines the multiple predictions and gets the average of all the above to get an accurate prediction.</a:t>
            </a:r>
          </a:p>
          <a:p>
            <a:r>
              <a:rPr lang="en-US" b="0" dirty="0"/>
              <a:t>All the predictions are done parallelly.</a:t>
            </a:r>
          </a:p>
          <a:p>
            <a:r>
              <a:rPr lang="en-US" b="0" dirty="0"/>
              <a:t> This is a time taking process as it needs to combine N number of predictions to form an actual prediction.</a:t>
            </a:r>
          </a:p>
          <a:p>
            <a:r>
              <a:rPr lang="en-US" b="0" dirty="0"/>
              <a:t>Also, This algorithm is not scalable.</a:t>
            </a:r>
          </a:p>
        </p:txBody>
      </p:sp>
      <p:sp>
        <p:nvSpPr>
          <p:cNvPr id="4" name="Date Placeholder 3">
            <a:extLst>
              <a:ext uri="{FF2B5EF4-FFF2-40B4-BE49-F238E27FC236}">
                <a16:creationId xmlns:a16="http://schemas.microsoft.com/office/drawing/2014/main" id="{2434ABAB-D108-E79E-027C-0C0FACCC391E}"/>
              </a:ext>
            </a:extLst>
          </p:cNvPr>
          <p:cNvSpPr>
            <a:spLocks noGrp="1"/>
          </p:cNvSpPr>
          <p:nvPr>
            <p:ph type="dt" sz="half" idx="10"/>
          </p:nvPr>
        </p:nvSpPr>
        <p:spPr/>
        <p:txBody>
          <a:bodyPr/>
          <a:lstStyle/>
          <a:p>
            <a:fld id="{5E881F42-D6C2-D448-908B-FA63F4D279C8}" type="datetime1">
              <a:rPr lang="en-US" smtClean="0"/>
              <a:t>11/4/2022</a:t>
            </a:fld>
            <a:endParaRPr lang="en-US"/>
          </a:p>
        </p:txBody>
      </p:sp>
    </p:spTree>
    <p:extLst>
      <p:ext uri="{BB962C8B-B14F-4D97-AF65-F5344CB8AC3E}">
        <p14:creationId xmlns:p14="http://schemas.microsoft.com/office/powerpoint/2010/main" val="4093785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6A9568F3-2155-31FB-326D-6472036713EA}"/>
              </a:ext>
            </a:extLst>
          </p:cNvPr>
          <p:cNvPicPr>
            <a:picLocks noGrp="1" noChangeAspect="1"/>
          </p:cNvPicPr>
          <p:nvPr>
            <p:ph idx="1"/>
          </p:nvPr>
        </p:nvPicPr>
        <p:blipFill>
          <a:blip r:embed="rId2"/>
          <a:stretch>
            <a:fillRect/>
          </a:stretch>
        </p:blipFill>
        <p:spPr>
          <a:xfrm>
            <a:off x="2160088" y="1121856"/>
            <a:ext cx="8163783" cy="4580854"/>
          </a:xfrm>
        </p:spPr>
      </p:pic>
      <p:sp>
        <p:nvSpPr>
          <p:cNvPr id="4" name="Date Placeholder 3">
            <a:extLst>
              <a:ext uri="{FF2B5EF4-FFF2-40B4-BE49-F238E27FC236}">
                <a16:creationId xmlns:a16="http://schemas.microsoft.com/office/drawing/2014/main" id="{32045BF7-DDFB-C154-909C-44BEEDC0ED70}"/>
              </a:ext>
            </a:extLst>
          </p:cNvPr>
          <p:cNvSpPr>
            <a:spLocks noGrp="1"/>
          </p:cNvSpPr>
          <p:nvPr>
            <p:ph type="dt" sz="half" idx="10"/>
          </p:nvPr>
        </p:nvSpPr>
        <p:spPr/>
        <p:txBody>
          <a:bodyPr/>
          <a:lstStyle/>
          <a:p>
            <a:fld id="{5E881F42-D6C2-D448-908B-FA63F4D279C8}" type="datetime1">
              <a:rPr lang="en-US" smtClean="0"/>
              <a:t>11/4/2022</a:t>
            </a:fld>
            <a:endParaRPr lang="en-US"/>
          </a:p>
        </p:txBody>
      </p:sp>
    </p:spTree>
    <p:extLst>
      <p:ext uri="{BB962C8B-B14F-4D97-AF65-F5344CB8AC3E}">
        <p14:creationId xmlns:p14="http://schemas.microsoft.com/office/powerpoint/2010/main" val="785409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9DBD1-8328-EAAF-317B-7525F7CA6964}"/>
              </a:ext>
            </a:extLst>
          </p:cNvPr>
          <p:cNvSpPr>
            <a:spLocks noGrp="1"/>
          </p:cNvSpPr>
          <p:nvPr>
            <p:ph type="title"/>
          </p:nvPr>
        </p:nvSpPr>
        <p:spPr/>
        <p:txBody>
          <a:bodyPr/>
          <a:lstStyle/>
          <a:p>
            <a:r>
              <a:rPr lang="en-US" dirty="0"/>
              <a:t>Identifying Customers</a:t>
            </a:r>
          </a:p>
        </p:txBody>
      </p:sp>
      <p:sp>
        <p:nvSpPr>
          <p:cNvPr id="3" name="Content Placeholder 2">
            <a:extLst>
              <a:ext uri="{FF2B5EF4-FFF2-40B4-BE49-F238E27FC236}">
                <a16:creationId xmlns:a16="http://schemas.microsoft.com/office/drawing/2014/main" id="{9BE71240-FBDA-E9AE-ECEC-788954F52927}"/>
              </a:ext>
            </a:extLst>
          </p:cNvPr>
          <p:cNvSpPr>
            <a:spLocks noGrp="1"/>
          </p:cNvSpPr>
          <p:nvPr>
            <p:ph idx="1"/>
          </p:nvPr>
        </p:nvSpPr>
        <p:spPr/>
        <p:txBody>
          <a:bodyPr/>
          <a:lstStyle/>
          <a:p>
            <a:r>
              <a:rPr lang="en-US" b="0" i="0" dirty="0">
                <a:effectLst/>
                <a:latin typeface="Arial" panose="020B0604020202020204" pitchFamily="34" charset="0"/>
              </a:rPr>
              <a:t>In this case, the customers are house sellers, construction companies etc.</a:t>
            </a:r>
          </a:p>
          <a:p>
            <a:r>
              <a:rPr lang="en-US" b="0" i="0" dirty="0">
                <a:effectLst/>
                <a:latin typeface="Arial" panose="020B0604020202020204" pitchFamily="34" charset="0"/>
              </a:rPr>
              <a:t>All the individual house sellers are treated as end user because they are the one’s that takes input from the buyers like the type of house, size, physical conditions</a:t>
            </a:r>
            <a:br>
              <a:rPr lang="en-US" dirty="0"/>
            </a:br>
            <a:r>
              <a:rPr lang="en-US" b="0" i="0" dirty="0">
                <a:effectLst/>
                <a:latin typeface="Arial" panose="020B0604020202020204" pitchFamily="34" charset="0"/>
              </a:rPr>
              <a:t>nearby etc. </a:t>
            </a:r>
          </a:p>
          <a:p>
            <a:pPr marL="0" indent="0">
              <a:buNone/>
            </a:pPr>
            <a:br>
              <a:rPr lang="en-US" dirty="0"/>
            </a:br>
            <a:endParaRPr lang="en-US" dirty="0"/>
          </a:p>
        </p:txBody>
      </p:sp>
      <p:sp>
        <p:nvSpPr>
          <p:cNvPr id="4" name="Date Placeholder 3">
            <a:extLst>
              <a:ext uri="{FF2B5EF4-FFF2-40B4-BE49-F238E27FC236}">
                <a16:creationId xmlns:a16="http://schemas.microsoft.com/office/drawing/2014/main" id="{D5BF6C37-AC35-19D7-7E6E-3672FA124DA0}"/>
              </a:ext>
            </a:extLst>
          </p:cNvPr>
          <p:cNvSpPr>
            <a:spLocks noGrp="1"/>
          </p:cNvSpPr>
          <p:nvPr>
            <p:ph type="dt" sz="half" idx="10"/>
          </p:nvPr>
        </p:nvSpPr>
        <p:spPr/>
        <p:txBody>
          <a:bodyPr/>
          <a:lstStyle/>
          <a:p>
            <a:fld id="{5E881F42-D6C2-D448-908B-FA63F4D279C8}" type="datetime1">
              <a:rPr lang="en-US" smtClean="0"/>
              <a:t>11/4/2022</a:t>
            </a:fld>
            <a:endParaRPr lang="en-US"/>
          </a:p>
        </p:txBody>
      </p:sp>
    </p:spTree>
    <p:extLst>
      <p:ext uri="{BB962C8B-B14F-4D97-AF65-F5344CB8AC3E}">
        <p14:creationId xmlns:p14="http://schemas.microsoft.com/office/powerpoint/2010/main" val="3631633357"/>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2560</TotalTime>
  <Words>1831</Words>
  <Application>Microsoft Office PowerPoint</Application>
  <PresentationFormat>Widescreen</PresentationFormat>
  <Paragraphs>199</Paragraphs>
  <Slides>59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59</vt:i4>
      </vt:variant>
    </vt:vector>
  </HeadingPairs>
  <TitlesOfParts>
    <vt:vector size="64" baseType="lpstr">
      <vt:lpstr>Arial</vt:lpstr>
      <vt:lpstr>Calibri</vt:lpstr>
      <vt:lpstr>Courier New</vt:lpstr>
      <vt:lpstr>Source Sans Pro</vt:lpstr>
      <vt:lpstr>Office Theme</vt:lpstr>
      <vt:lpstr>PowerPoint Presentation</vt:lpstr>
      <vt:lpstr>House Prices Prediction using Advanced Regression Techniques</vt:lpstr>
      <vt:lpstr>Abstract</vt:lpstr>
      <vt:lpstr>PowerPoint Presentation</vt:lpstr>
      <vt:lpstr>XGBoost</vt:lpstr>
      <vt:lpstr>PowerPoint Presentation</vt:lpstr>
      <vt:lpstr>Random Forest</vt:lpstr>
      <vt:lpstr>PowerPoint Presentation</vt:lpstr>
      <vt:lpstr>Identifying Customers</vt:lpstr>
      <vt:lpstr>Constraints imposed by customer</vt:lpstr>
      <vt:lpstr>Assumptions and risks</vt:lpstr>
      <vt:lpstr>Languages used</vt:lpstr>
      <vt:lpstr>PowerPoint Presentation</vt:lpstr>
      <vt:lpstr>Paper 1</vt:lpstr>
      <vt:lpstr>PowerPoint Presentation</vt:lpstr>
      <vt:lpstr>PowerPoint Presentation</vt:lpstr>
      <vt:lpstr>Evaluation</vt:lpstr>
      <vt:lpstr>PowerPoint Presentation</vt:lpstr>
      <vt:lpstr>Paper 2</vt:lpstr>
      <vt:lpstr>PowerPoint Presentation</vt:lpstr>
      <vt:lpstr>PowerPoint Presentation</vt:lpstr>
      <vt:lpstr>Process flow</vt:lpstr>
      <vt:lpstr>PowerPoint Presentation</vt:lpstr>
      <vt:lpstr>PowerPoint Presentation</vt:lpstr>
      <vt:lpstr>Stake Holder</vt:lpstr>
      <vt:lpstr>Execution Steps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Louis, Robert</dc:creator>
  <cp:lastModifiedBy>Thanmayee Gottipati</cp:lastModifiedBy>
  <cp:revision>56</cp:revision>
  <dcterms:created xsi:type="dcterms:W3CDTF">2017-12-13T15:54:12Z</dcterms:created>
  <dcterms:modified xsi:type="dcterms:W3CDTF">2022-11-04T12:55:24Z</dcterms:modified>
</cp:coreProperties>
</file>